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312" r:id="rId3"/>
    <p:sldId id="266" r:id="rId4"/>
    <p:sldId id="322" r:id="rId5"/>
    <p:sldId id="302" r:id="rId6"/>
    <p:sldId id="303" r:id="rId7"/>
    <p:sldId id="304" r:id="rId8"/>
    <p:sldId id="305" r:id="rId9"/>
    <p:sldId id="306" r:id="rId10"/>
    <p:sldId id="309" r:id="rId11"/>
    <p:sldId id="310" r:id="rId12"/>
    <p:sldId id="311" r:id="rId13"/>
    <p:sldId id="274" r:id="rId14"/>
    <p:sldId id="256" r:id="rId15"/>
    <p:sldId id="257" r:id="rId16"/>
    <p:sldId id="318" r:id="rId17"/>
    <p:sldId id="320" r:id="rId18"/>
    <p:sldId id="319" r:id="rId19"/>
    <p:sldId id="313" r:id="rId20"/>
    <p:sldId id="314" r:id="rId21"/>
    <p:sldId id="321" r:id="rId22"/>
    <p:sldId id="315" r:id="rId23"/>
    <p:sldId id="288" r:id="rId2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08122-467D-4748-8164-7E5847A10BE0}" v="1026" dt="2022-09-26T15:41:5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y Heuvelsland" userId="7cbadae3-bb5f-4103-a790-ae3cdca2b30c" providerId="ADAL" clId="{0E108122-467D-4748-8164-7E5847A10BE0}"/>
    <pc:docChg chg="undo custSel addSld delSld modSld sldOrd modNotesMaster">
      <pc:chgData name="Heidy Heuvelsland" userId="7cbadae3-bb5f-4103-a790-ae3cdca2b30c" providerId="ADAL" clId="{0E108122-467D-4748-8164-7E5847A10BE0}" dt="2022-09-26T15:41:56.522" v="3106"/>
      <pc:docMkLst>
        <pc:docMk/>
      </pc:docMkLst>
      <pc:sldChg chg="addSp delSp modSp add mod setBg delDesignElem">
        <pc:chgData name="Heidy Heuvelsland" userId="7cbadae3-bb5f-4103-a790-ae3cdca2b30c" providerId="ADAL" clId="{0E108122-467D-4748-8164-7E5847A10BE0}" dt="2022-09-25T07:39:00.208" v="1708" actId="1076"/>
        <pc:sldMkLst>
          <pc:docMk/>
          <pc:sldMk cId="1371731074" sldId="256"/>
        </pc:sldMkLst>
        <pc:spChg chg="mod">
          <ac:chgData name="Heidy Heuvelsland" userId="7cbadae3-bb5f-4103-a790-ae3cdca2b30c" providerId="ADAL" clId="{0E108122-467D-4748-8164-7E5847A10BE0}" dt="2022-09-25T07:37:39.569" v="1702" actId="207"/>
          <ac:spMkLst>
            <pc:docMk/>
            <pc:sldMk cId="1371731074" sldId="256"/>
            <ac:spMk id="2" creationId="{47B63E8B-552A-4CCB-BE85-312E07197A70}"/>
          </ac:spMkLst>
        </pc:spChg>
        <pc:spChg chg="add mod">
          <ac:chgData name="Heidy Heuvelsland" userId="7cbadae3-bb5f-4103-a790-ae3cdca2b30c" providerId="ADAL" clId="{0E108122-467D-4748-8164-7E5847A10BE0}" dt="2022-09-25T07:36:33.763" v="1689" actId="14100"/>
          <ac:spMkLst>
            <pc:docMk/>
            <pc:sldMk cId="1371731074" sldId="256"/>
            <ac:spMk id="4" creationId="{826B76C2-BA4D-75BA-FE75-7443FB429F17}"/>
          </ac:spMkLst>
        </pc:spChg>
        <pc:spChg chg="del">
          <ac:chgData name="Heidy Heuvelsland" userId="7cbadae3-bb5f-4103-a790-ae3cdca2b30c" providerId="ADAL" clId="{0E108122-467D-4748-8164-7E5847A10BE0}" dt="2022-09-24T14:01:35.431" v="1642"/>
          <ac:spMkLst>
            <pc:docMk/>
            <pc:sldMk cId="1371731074" sldId="256"/>
            <ac:spMk id="5132" creationId="{E49CC64F-7275-4E33-961B-0C5CDC439875}"/>
          </ac:spMkLst>
        </pc:spChg>
        <pc:picChg chg="add mod">
          <ac:chgData name="Heidy Heuvelsland" userId="7cbadae3-bb5f-4103-a790-ae3cdca2b30c" providerId="ADAL" clId="{0E108122-467D-4748-8164-7E5847A10BE0}" dt="2022-09-25T07:39:00.208" v="1708" actId="1076"/>
          <ac:picMkLst>
            <pc:docMk/>
            <pc:sldMk cId="1371731074" sldId="256"/>
            <ac:picMk id="5" creationId="{B219ED32-7AB1-1063-C30F-B8E591217C44}"/>
          </ac:picMkLst>
        </pc:picChg>
        <pc:picChg chg="mod">
          <ac:chgData name="Heidy Heuvelsland" userId="7cbadae3-bb5f-4103-a790-ae3cdca2b30c" providerId="ADAL" clId="{0E108122-467D-4748-8164-7E5847A10BE0}" dt="2022-09-25T07:37:55.469" v="1705" actId="1076"/>
          <ac:picMkLst>
            <pc:docMk/>
            <pc:sldMk cId="1371731074" sldId="256"/>
            <ac:picMk id="5122" creationId="{6969FE3B-01D2-4122-8E02-26EBD564FD67}"/>
          </ac:picMkLst>
        </pc:picChg>
      </pc:sldChg>
      <pc:sldChg chg="addSp modSp add mod ord setBg">
        <pc:chgData name="Heidy Heuvelsland" userId="7cbadae3-bb5f-4103-a790-ae3cdca2b30c" providerId="ADAL" clId="{0E108122-467D-4748-8164-7E5847A10BE0}" dt="2022-09-25T07:58:51.501" v="1892"/>
        <pc:sldMkLst>
          <pc:docMk/>
          <pc:sldMk cId="2989434576" sldId="257"/>
        </pc:sldMkLst>
        <pc:spChg chg="mod">
          <ac:chgData name="Heidy Heuvelsland" userId="7cbadae3-bb5f-4103-a790-ae3cdca2b30c" providerId="ADAL" clId="{0E108122-467D-4748-8164-7E5847A10BE0}" dt="2022-09-25T07:50:26.556" v="1849" actId="1076"/>
          <ac:spMkLst>
            <pc:docMk/>
            <pc:sldMk cId="2989434576" sldId="257"/>
            <ac:spMk id="4" creationId="{0D9763A5-044F-4C85-BB70-4462C5D48561}"/>
          </ac:spMkLst>
        </pc:spChg>
        <pc:picChg chg="mod">
          <ac:chgData name="Heidy Heuvelsland" userId="7cbadae3-bb5f-4103-a790-ae3cdca2b30c" providerId="ADAL" clId="{0E108122-467D-4748-8164-7E5847A10BE0}" dt="2022-09-25T07:48:34.593" v="1822" actId="1076"/>
          <ac:picMkLst>
            <pc:docMk/>
            <pc:sldMk cId="2989434576" sldId="257"/>
            <ac:picMk id="2" creationId="{57A549F2-2817-4A2D-8D7A-A7FAB686B45F}"/>
          </ac:picMkLst>
        </pc:picChg>
        <pc:picChg chg="add mod">
          <ac:chgData name="Heidy Heuvelsland" userId="7cbadae3-bb5f-4103-a790-ae3cdca2b30c" providerId="ADAL" clId="{0E108122-467D-4748-8164-7E5847A10BE0}" dt="2022-09-25T07:48:27.048" v="1820" actId="1076"/>
          <ac:picMkLst>
            <pc:docMk/>
            <pc:sldMk cId="2989434576" sldId="257"/>
            <ac:picMk id="3" creationId="{8559D0B0-FACE-EBA0-1275-8D8F9539D011}"/>
          </ac:picMkLst>
        </pc:picChg>
        <pc:picChg chg="add mod">
          <ac:chgData name="Heidy Heuvelsland" userId="7cbadae3-bb5f-4103-a790-ae3cdca2b30c" providerId="ADAL" clId="{0E108122-467D-4748-8164-7E5847A10BE0}" dt="2022-09-25T07:50:36.611" v="1853" actId="14100"/>
          <ac:picMkLst>
            <pc:docMk/>
            <pc:sldMk cId="2989434576" sldId="257"/>
            <ac:picMk id="5" creationId="{0FAAF01C-A841-61D5-8D9B-5DC4B8F41B82}"/>
          </ac:picMkLst>
        </pc:picChg>
      </pc:sldChg>
      <pc:sldChg chg="addSp modSp add del mod">
        <pc:chgData name="Heidy Heuvelsland" userId="7cbadae3-bb5f-4103-a790-ae3cdca2b30c" providerId="ADAL" clId="{0E108122-467D-4748-8164-7E5847A10BE0}" dt="2022-09-25T07:59:46.806" v="1893" actId="2696"/>
        <pc:sldMkLst>
          <pc:docMk/>
          <pc:sldMk cId="3447150230" sldId="258"/>
        </pc:sldMkLst>
        <pc:picChg chg="add mod">
          <ac:chgData name="Heidy Heuvelsland" userId="7cbadae3-bb5f-4103-a790-ae3cdca2b30c" providerId="ADAL" clId="{0E108122-467D-4748-8164-7E5847A10BE0}" dt="2022-09-25T07:48:12.221" v="1818" actId="1076"/>
          <ac:picMkLst>
            <pc:docMk/>
            <pc:sldMk cId="3447150230" sldId="258"/>
            <ac:picMk id="2" creationId="{3526E34A-2D06-062D-4EE4-F191E4B8B8DF}"/>
          </ac:picMkLst>
        </pc:picChg>
        <pc:picChg chg="mod">
          <ac:chgData name="Heidy Heuvelsland" userId="7cbadae3-bb5f-4103-a790-ae3cdca2b30c" providerId="ADAL" clId="{0E108122-467D-4748-8164-7E5847A10BE0}" dt="2022-09-25T07:39:59.713" v="1717" actId="1076"/>
          <ac:picMkLst>
            <pc:docMk/>
            <pc:sldMk cId="3447150230" sldId="258"/>
            <ac:picMk id="2050" creationId="{85069405-37E9-40E4-B8AC-3C74A7027C67}"/>
          </ac:picMkLst>
        </pc:picChg>
        <pc:picChg chg="mod">
          <ac:chgData name="Heidy Heuvelsland" userId="7cbadae3-bb5f-4103-a790-ae3cdca2b30c" providerId="ADAL" clId="{0E108122-467D-4748-8164-7E5847A10BE0}" dt="2022-09-25T07:40:11.077" v="1721" actId="1076"/>
          <ac:picMkLst>
            <pc:docMk/>
            <pc:sldMk cId="3447150230" sldId="258"/>
            <ac:picMk id="2054" creationId="{B3D66070-8BD1-4576-9213-9908B2FC9BB8}"/>
          </ac:picMkLst>
        </pc:picChg>
        <pc:picChg chg="mod">
          <ac:chgData name="Heidy Heuvelsland" userId="7cbadae3-bb5f-4103-a790-ae3cdca2b30c" providerId="ADAL" clId="{0E108122-467D-4748-8164-7E5847A10BE0}" dt="2022-09-25T07:39:56.836" v="1716" actId="1076"/>
          <ac:picMkLst>
            <pc:docMk/>
            <pc:sldMk cId="3447150230" sldId="258"/>
            <ac:picMk id="2056" creationId="{7487AE6B-843C-47FC-B806-43A9E6E6B474}"/>
          </ac:picMkLst>
        </pc:picChg>
        <pc:picChg chg="mod">
          <ac:chgData name="Heidy Heuvelsland" userId="7cbadae3-bb5f-4103-a790-ae3cdca2b30c" providerId="ADAL" clId="{0E108122-467D-4748-8164-7E5847A10BE0}" dt="2022-09-25T07:40:16.474" v="1723" actId="1076"/>
          <ac:picMkLst>
            <pc:docMk/>
            <pc:sldMk cId="3447150230" sldId="258"/>
            <ac:picMk id="2058" creationId="{F77FDAED-CDF9-4E8F-AAD7-0CFF2573E95B}"/>
          </ac:picMkLst>
        </pc:picChg>
        <pc:picChg chg="mod">
          <ac:chgData name="Heidy Heuvelsland" userId="7cbadae3-bb5f-4103-a790-ae3cdca2b30c" providerId="ADAL" clId="{0E108122-467D-4748-8164-7E5847A10BE0}" dt="2022-09-25T07:40:03.737" v="1718" actId="1076"/>
          <ac:picMkLst>
            <pc:docMk/>
            <pc:sldMk cId="3447150230" sldId="258"/>
            <ac:picMk id="2060" creationId="{6833926C-AB13-4D5D-93DA-46E09951C09F}"/>
          </ac:picMkLst>
        </pc:picChg>
      </pc:sldChg>
      <pc:sldChg chg="addSp delSp modSp add del mod ord">
        <pc:chgData name="Heidy Heuvelsland" userId="7cbadae3-bb5f-4103-a790-ae3cdca2b30c" providerId="ADAL" clId="{0E108122-467D-4748-8164-7E5847A10BE0}" dt="2022-09-25T07:59:48.872" v="1894" actId="2696"/>
        <pc:sldMkLst>
          <pc:docMk/>
          <pc:sldMk cId="54225430" sldId="259"/>
        </pc:sldMkLst>
        <pc:spChg chg="mod">
          <ac:chgData name="Heidy Heuvelsland" userId="7cbadae3-bb5f-4103-a790-ae3cdca2b30c" providerId="ADAL" clId="{0E108122-467D-4748-8164-7E5847A10BE0}" dt="2022-09-25T07:43:19.051" v="1778" actId="20577"/>
          <ac:spMkLst>
            <pc:docMk/>
            <pc:sldMk cId="54225430" sldId="259"/>
            <ac:spMk id="5" creationId="{2389A0F7-3387-4CD5-B682-1CDCB35A47CB}"/>
          </ac:spMkLst>
        </pc:spChg>
        <pc:spChg chg="mod">
          <ac:chgData name="Heidy Heuvelsland" userId="7cbadae3-bb5f-4103-a790-ae3cdca2b30c" providerId="ADAL" clId="{0E108122-467D-4748-8164-7E5847A10BE0}" dt="2022-09-25T07:43:18.173" v="1776" actId="20577"/>
          <ac:spMkLst>
            <pc:docMk/>
            <pc:sldMk cId="54225430" sldId="259"/>
            <ac:spMk id="7" creationId="{BC705A65-5F18-4C83-8E69-E1EC21D54956}"/>
          </ac:spMkLst>
        </pc:spChg>
        <pc:spChg chg="mod">
          <ac:chgData name="Heidy Heuvelsland" userId="7cbadae3-bb5f-4103-a790-ae3cdca2b30c" providerId="ADAL" clId="{0E108122-467D-4748-8164-7E5847A10BE0}" dt="2022-09-25T07:43:17.581" v="1774" actId="20577"/>
          <ac:spMkLst>
            <pc:docMk/>
            <pc:sldMk cId="54225430" sldId="259"/>
            <ac:spMk id="9" creationId="{4C4FE47B-AB82-41C9-96E6-01F39F102F9B}"/>
          </ac:spMkLst>
        </pc:spChg>
        <pc:picChg chg="add del mod">
          <ac:chgData name="Heidy Heuvelsland" userId="7cbadae3-bb5f-4103-a790-ae3cdca2b30c" providerId="ADAL" clId="{0E108122-467D-4748-8164-7E5847A10BE0}" dt="2022-09-25T07:43:24.974" v="1779" actId="478"/>
          <ac:picMkLst>
            <pc:docMk/>
            <pc:sldMk cId="54225430" sldId="259"/>
            <ac:picMk id="2" creationId="{01338D10-8875-3737-897F-0600E4C3845D}"/>
          </ac:picMkLst>
        </pc:picChg>
        <pc:picChg chg="mod">
          <ac:chgData name="Heidy Heuvelsland" userId="7cbadae3-bb5f-4103-a790-ae3cdca2b30c" providerId="ADAL" clId="{0E108122-467D-4748-8164-7E5847A10BE0}" dt="2022-09-25T07:38:23.574" v="1707" actId="732"/>
          <ac:picMkLst>
            <pc:docMk/>
            <pc:sldMk cId="54225430" sldId="259"/>
            <ac:picMk id="1026" creationId="{0FBE9C15-19CC-4969-A4EE-920405C0A2BC}"/>
          </ac:picMkLst>
        </pc:picChg>
      </pc:sldChg>
      <pc:sldChg chg="add del">
        <pc:chgData name="Heidy Heuvelsland" userId="7cbadae3-bb5f-4103-a790-ae3cdca2b30c" providerId="ADAL" clId="{0E108122-467D-4748-8164-7E5847A10BE0}" dt="2022-09-25T07:59:52.739" v="1895" actId="2696"/>
        <pc:sldMkLst>
          <pc:docMk/>
          <pc:sldMk cId="3440924391" sldId="260"/>
        </pc:sldMkLst>
      </pc:sldChg>
      <pc:sldChg chg="addSp delSp modSp add del mod">
        <pc:chgData name="Heidy Heuvelsland" userId="7cbadae3-bb5f-4103-a790-ae3cdca2b30c" providerId="ADAL" clId="{0E108122-467D-4748-8164-7E5847A10BE0}" dt="2022-09-25T08:03:26.869" v="1912" actId="2696"/>
        <pc:sldMkLst>
          <pc:docMk/>
          <pc:sldMk cId="1243431388" sldId="261"/>
        </pc:sldMkLst>
        <pc:spChg chg="del mod">
          <ac:chgData name="Heidy Heuvelsland" userId="7cbadae3-bb5f-4103-a790-ae3cdca2b30c" providerId="ADAL" clId="{0E108122-467D-4748-8164-7E5847A10BE0}" dt="2022-09-25T08:02:33.709" v="1904"/>
          <ac:spMkLst>
            <pc:docMk/>
            <pc:sldMk cId="1243431388" sldId="261"/>
            <ac:spMk id="3" creationId="{6BD32CDF-4284-4E83-93CE-E7889213115D}"/>
          </ac:spMkLst>
        </pc:spChg>
        <pc:picChg chg="add mod">
          <ac:chgData name="Heidy Heuvelsland" userId="7cbadae3-bb5f-4103-a790-ae3cdca2b30c" providerId="ADAL" clId="{0E108122-467D-4748-8164-7E5847A10BE0}" dt="2022-09-25T08:00:28.026" v="1900" actId="1076"/>
          <ac:picMkLst>
            <pc:docMk/>
            <pc:sldMk cId="1243431388" sldId="261"/>
            <ac:picMk id="2" creationId="{AE4135FD-FCE7-B4A3-B470-4BA6FA8A340E}"/>
          </ac:picMkLst>
        </pc:picChg>
      </pc:sldChg>
      <pc:sldChg chg="addSp modSp add del mod">
        <pc:chgData name="Heidy Heuvelsland" userId="7cbadae3-bb5f-4103-a790-ae3cdca2b30c" providerId="ADAL" clId="{0E108122-467D-4748-8164-7E5847A10BE0}" dt="2022-09-25T08:05:50.533" v="1918" actId="2696"/>
        <pc:sldMkLst>
          <pc:docMk/>
          <pc:sldMk cId="1264571521" sldId="262"/>
        </pc:sldMkLst>
        <pc:picChg chg="add mod">
          <ac:chgData name="Heidy Heuvelsland" userId="7cbadae3-bb5f-4103-a790-ae3cdca2b30c" providerId="ADAL" clId="{0E108122-467D-4748-8164-7E5847A10BE0}" dt="2022-09-25T08:05:12.499" v="1915" actId="1076"/>
          <ac:picMkLst>
            <pc:docMk/>
            <pc:sldMk cId="1264571521" sldId="262"/>
            <ac:picMk id="2" creationId="{D017FBF4-EA98-255E-8F80-ADB2B84EE600}"/>
          </ac:picMkLst>
        </pc:picChg>
        <pc:picChg chg="mod">
          <ac:chgData name="Heidy Heuvelsland" userId="7cbadae3-bb5f-4103-a790-ae3cdca2b30c" providerId="ADAL" clId="{0E108122-467D-4748-8164-7E5847A10BE0}" dt="2022-09-25T08:03:59.523" v="1913" actId="1076"/>
          <ac:picMkLst>
            <pc:docMk/>
            <pc:sldMk cId="1264571521" sldId="262"/>
            <ac:picMk id="5" creationId="{048E29C7-41AF-4798-ADC1-5D7B24773598}"/>
          </ac:picMkLst>
        </pc:picChg>
      </pc:sldChg>
      <pc:sldChg chg="addSp modSp add del mod">
        <pc:chgData name="Heidy Heuvelsland" userId="7cbadae3-bb5f-4103-a790-ae3cdca2b30c" providerId="ADAL" clId="{0E108122-467D-4748-8164-7E5847A10BE0}" dt="2022-09-25T08:05:42.496" v="1916" actId="2696"/>
        <pc:sldMkLst>
          <pc:docMk/>
          <pc:sldMk cId="785506944" sldId="263"/>
        </pc:sldMkLst>
        <pc:spChg chg="mod">
          <ac:chgData name="Heidy Heuvelsland" userId="7cbadae3-bb5f-4103-a790-ae3cdca2b30c" providerId="ADAL" clId="{0E108122-467D-4748-8164-7E5847A10BE0}" dt="2022-09-25T07:56:10.916" v="1883" actId="948"/>
          <ac:spMkLst>
            <pc:docMk/>
            <pc:sldMk cId="785506944" sldId="263"/>
            <ac:spMk id="3" creationId="{71C3A9AA-45E2-40BF-B9C5-9B81D8DE69A6}"/>
          </ac:spMkLst>
        </pc:spChg>
        <pc:picChg chg="add mod">
          <ac:chgData name="Heidy Heuvelsland" userId="7cbadae3-bb5f-4103-a790-ae3cdca2b30c" providerId="ADAL" clId="{0E108122-467D-4748-8164-7E5847A10BE0}" dt="2022-09-25T07:55:37.019" v="1881" actId="1076"/>
          <ac:picMkLst>
            <pc:docMk/>
            <pc:sldMk cId="785506944" sldId="263"/>
            <ac:picMk id="2" creationId="{F01A3342-05F0-EB1D-8CB6-51409EA8A9EC}"/>
          </ac:picMkLst>
        </pc:picChg>
      </pc:sldChg>
      <pc:sldChg chg="addSp modSp add del mod">
        <pc:chgData name="Heidy Heuvelsland" userId="7cbadae3-bb5f-4103-a790-ae3cdca2b30c" providerId="ADAL" clId="{0E108122-467D-4748-8164-7E5847A10BE0}" dt="2022-09-25T08:05:45.534" v="1917" actId="2696"/>
        <pc:sldMkLst>
          <pc:docMk/>
          <pc:sldMk cId="568053352" sldId="264"/>
        </pc:sldMkLst>
        <pc:spChg chg="mod">
          <ac:chgData name="Heidy Heuvelsland" userId="7cbadae3-bb5f-4103-a790-ae3cdca2b30c" providerId="ADAL" clId="{0E108122-467D-4748-8164-7E5847A10BE0}" dt="2022-09-25T07:54:51.156" v="1873" actId="1076"/>
          <ac:spMkLst>
            <pc:docMk/>
            <pc:sldMk cId="568053352" sldId="264"/>
            <ac:spMk id="5" creationId="{A6547034-D3BC-42EA-B9CC-690694836E59}"/>
          </ac:spMkLst>
        </pc:spChg>
        <pc:picChg chg="add mod">
          <ac:chgData name="Heidy Heuvelsland" userId="7cbadae3-bb5f-4103-a790-ae3cdca2b30c" providerId="ADAL" clId="{0E108122-467D-4748-8164-7E5847A10BE0}" dt="2022-09-25T07:54:59.325" v="1874" actId="1076"/>
          <ac:picMkLst>
            <pc:docMk/>
            <pc:sldMk cId="568053352" sldId="264"/>
            <ac:picMk id="2" creationId="{4CBA6ABB-34C8-97A0-5A1D-52997DC053C3}"/>
          </ac:picMkLst>
        </pc:picChg>
      </pc:sldChg>
      <pc:sldChg chg="addSp modSp add del mod modAnim">
        <pc:chgData name="Heidy Heuvelsland" userId="7cbadae3-bb5f-4103-a790-ae3cdca2b30c" providerId="ADAL" clId="{0E108122-467D-4748-8164-7E5847A10BE0}" dt="2022-09-25T12:27:08.454" v="2269" actId="2696"/>
        <pc:sldMkLst>
          <pc:docMk/>
          <pc:sldMk cId="1467864645" sldId="265"/>
        </pc:sldMkLst>
        <pc:spChg chg="mod">
          <ac:chgData name="Heidy Heuvelsland" userId="7cbadae3-bb5f-4103-a790-ae3cdca2b30c" providerId="ADAL" clId="{0E108122-467D-4748-8164-7E5847A10BE0}" dt="2022-09-25T12:23:47.496" v="2220" actId="14100"/>
          <ac:spMkLst>
            <pc:docMk/>
            <pc:sldMk cId="1467864645" sldId="265"/>
            <ac:spMk id="3" creationId="{D90C4EBA-0B96-4737-A669-0EBBDB420655}"/>
          </ac:spMkLst>
        </pc:spChg>
        <pc:spChg chg="add mod">
          <ac:chgData name="Heidy Heuvelsland" userId="7cbadae3-bb5f-4103-a790-ae3cdca2b30c" providerId="ADAL" clId="{0E108122-467D-4748-8164-7E5847A10BE0}" dt="2022-09-25T08:15:45.502" v="2022" actId="6549"/>
          <ac:spMkLst>
            <pc:docMk/>
            <pc:sldMk cId="1467864645" sldId="265"/>
            <ac:spMk id="6" creationId="{E833EF36-0CBC-B84B-833F-E414A3B4883F}"/>
          </ac:spMkLst>
        </pc:spChg>
        <pc:picChg chg="add mod">
          <ac:chgData name="Heidy Heuvelsland" userId="7cbadae3-bb5f-4103-a790-ae3cdca2b30c" providerId="ADAL" clId="{0E108122-467D-4748-8164-7E5847A10BE0}" dt="2022-09-25T08:11:57.186" v="1978" actId="1076"/>
          <ac:picMkLst>
            <pc:docMk/>
            <pc:sldMk cId="1467864645" sldId="265"/>
            <ac:picMk id="2" creationId="{E3C1D67D-5981-38C9-42CF-215ED262EC66}"/>
          </ac:picMkLst>
        </pc:picChg>
        <pc:picChg chg="mod">
          <ac:chgData name="Heidy Heuvelsland" userId="7cbadae3-bb5f-4103-a790-ae3cdca2b30c" providerId="ADAL" clId="{0E108122-467D-4748-8164-7E5847A10BE0}" dt="2022-09-25T12:24:05.164" v="2221" actId="14100"/>
          <ac:picMkLst>
            <pc:docMk/>
            <pc:sldMk cId="1467864645" sldId="265"/>
            <ac:picMk id="4" creationId="{B1423574-86D5-4440-9722-B53153EB2427}"/>
          </ac:picMkLst>
        </pc:picChg>
      </pc:sldChg>
      <pc:sldChg chg="ord">
        <pc:chgData name="Heidy Heuvelsland" userId="7cbadae3-bb5f-4103-a790-ae3cdca2b30c" providerId="ADAL" clId="{0E108122-467D-4748-8164-7E5847A10BE0}" dt="2022-09-25T06:59:27.119" v="1646"/>
        <pc:sldMkLst>
          <pc:docMk/>
          <pc:sldMk cId="2203776085" sldId="266"/>
        </pc:sldMkLst>
      </pc:sldChg>
      <pc:sldChg chg="delSp modSp add del mod delAnim">
        <pc:chgData name="Heidy Heuvelsland" userId="7cbadae3-bb5f-4103-a790-ae3cdca2b30c" providerId="ADAL" clId="{0E108122-467D-4748-8164-7E5847A10BE0}" dt="2022-09-25T08:05:53.218" v="1919" actId="2696"/>
        <pc:sldMkLst>
          <pc:docMk/>
          <pc:sldMk cId="2972136641" sldId="267"/>
        </pc:sldMkLst>
        <pc:picChg chg="del mod">
          <ac:chgData name="Heidy Heuvelsland" userId="7cbadae3-bb5f-4103-a790-ae3cdca2b30c" providerId="ADAL" clId="{0E108122-467D-4748-8164-7E5847A10BE0}" dt="2022-09-25T07:55:11.966" v="1875" actId="478"/>
          <ac:picMkLst>
            <pc:docMk/>
            <pc:sldMk cId="2972136641" sldId="267"/>
            <ac:picMk id="7" creationId="{5A6DF285-C201-4112-8AC4-52A74FA72DA5}"/>
          </ac:picMkLst>
        </pc:picChg>
      </pc:sldChg>
      <pc:sldChg chg="add del">
        <pc:chgData name="Heidy Heuvelsland" userId="7cbadae3-bb5f-4103-a790-ae3cdca2b30c" providerId="ADAL" clId="{0E108122-467D-4748-8164-7E5847A10BE0}" dt="2022-09-25T08:05:42.496" v="1916" actId="2696"/>
        <pc:sldMkLst>
          <pc:docMk/>
          <pc:sldMk cId="4087186346" sldId="269"/>
        </pc:sldMkLst>
      </pc:sldChg>
      <pc:sldChg chg="modSp add del">
        <pc:chgData name="Heidy Heuvelsland" userId="7cbadae3-bb5f-4103-a790-ae3cdca2b30c" providerId="ADAL" clId="{0E108122-467D-4748-8164-7E5847A10BE0}" dt="2022-09-25T08:08:54.862" v="1921" actId="2696"/>
        <pc:sldMkLst>
          <pc:docMk/>
          <pc:sldMk cId="1059239590" sldId="270"/>
        </pc:sldMkLst>
        <pc:spChg chg="mod">
          <ac:chgData name="Heidy Heuvelsland" userId="7cbadae3-bb5f-4103-a790-ae3cdca2b30c" providerId="ADAL" clId="{0E108122-467D-4748-8164-7E5847A10BE0}" dt="2022-09-25T07:45:46.311" v="1796" actId="6549"/>
          <ac:spMkLst>
            <pc:docMk/>
            <pc:sldMk cId="1059239590" sldId="270"/>
            <ac:spMk id="3" creationId="{3B8FD2AF-576D-4F1B-89D2-83EA84574F5C}"/>
          </ac:spMkLst>
        </pc:spChg>
      </pc:sldChg>
      <pc:sldChg chg="add del">
        <pc:chgData name="Heidy Heuvelsland" userId="7cbadae3-bb5f-4103-a790-ae3cdca2b30c" providerId="ADAL" clId="{0E108122-467D-4748-8164-7E5847A10BE0}" dt="2022-09-25T08:08:54.862" v="1921" actId="2696"/>
        <pc:sldMkLst>
          <pc:docMk/>
          <pc:sldMk cId="2549608633" sldId="271"/>
        </pc:sldMkLst>
      </pc:sldChg>
      <pc:sldChg chg="add del">
        <pc:chgData name="Heidy Heuvelsland" userId="7cbadae3-bb5f-4103-a790-ae3cdca2b30c" providerId="ADAL" clId="{0E108122-467D-4748-8164-7E5847A10BE0}" dt="2022-09-25T08:08:54.862" v="1921" actId="2696"/>
        <pc:sldMkLst>
          <pc:docMk/>
          <pc:sldMk cId="619221502" sldId="272"/>
        </pc:sldMkLst>
      </pc:sldChg>
      <pc:sldChg chg="modSp mod ord">
        <pc:chgData name="Heidy Heuvelsland" userId="7cbadae3-bb5f-4103-a790-ae3cdca2b30c" providerId="ADAL" clId="{0E108122-467D-4748-8164-7E5847A10BE0}" dt="2022-09-25T07:57:54.796" v="1890" actId="14100"/>
        <pc:sldMkLst>
          <pc:docMk/>
          <pc:sldMk cId="3115603669" sldId="274"/>
        </pc:sldMkLst>
        <pc:picChg chg="mod">
          <ac:chgData name="Heidy Heuvelsland" userId="7cbadae3-bb5f-4103-a790-ae3cdca2b30c" providerId="ADAL" clId="{0E108122-467D-4748-8164-7E5847A10BE0}" dt="2022-09-25T07:57:54.796" v="1890" actId="14100"/>
          <ac:picMkLst>
            <pc:docMk/>
            <pc:sldMk cId="3115603669" sldId="274"/>
            <ac:picMk id="5" creationId="{3FB9FA46-5CE9-4765-B29A-648AF9CB0236}"/>
          </ac:picMkLst>
        </pc:picChg>
      </pc:sldChg>
      <pc:sldChg chg="modSp mod ord">
        <pc:chgData name="Heidy Heuvelsland" userId="7cbadae3-bb5f-4103-a790-ae3cdca2b30c" providerId="ADAL" clId="{0E108122-467D-4748-8164-7E5847A10BE0}" dt="2022-09-25T12:56:49.548" v="2947" actId="1076"/>
        <pc:sldMkLst>
          <pc:docMk/>
          <pc:sldMk cId="1972441662" sldId="288"/>
        </pc:sldMkLst>
        <pc:spChg chg="mod">
          <ac:chgData name="Heidy Heuvelsland" userId="7cbadae3-bb5f-4103-a790-ae3cdca2b30c" providerId="ADAL" clId="{0E108122-467D-4748-8164-7E5847A10BE0}" dt="2022-09-24T13:20:49.294" v="484" actId="1076"/>
          <ac:spMkLst>
            <pc:docMk/>
            <pc:sldMk cId="1972441662" sldId="288"/>
            <ac:spMk id="2" creationId="{073D4A13-0B1C-2829-B14F-09610D99130D}"/>
          </ac:spMkLst>
        </pc:spChg>
        <pc:spChg chg="mod">
          <ac:chgData name="Heidy Heuvelsland" userId="7cbadae3-bb5f-4103-a790-ae3cdca2b30c" providerId="ADAL" clId="{0E108122-467D-4748-8164-7E5847A10BE0}" dt="2022-09-25T12:56:49.548" v="2947" actId="1076"/>
          <ac:spMkLst>
            <pc:docMk/>
            <pc:sldMk cId="1972441662" sldId="288"/>
            <ac:spMk id="3" creationId="{FAEE7B5C-579B-172D-0D35-2006C203623C}"/>
          </ac:spMkLst>
        </pc:spChg>
      </pc:sldChg>
      <pc:sldChg chg="del">
        <pc:chgData name="Heidy Heuvelsland" userId="7cbadae3-bb5f-4103-a790-ae3cdca2b30c" providerId="ADAL" clId="{0E108122-467D-4748-8164-7E5847A10BE0}" dt="2022-09-24T13:22:20.572" v="502" actId="2696"/>
        <pc:sldMkLst>
          <pc:docMk/>
          <pc:sldMk cId="3048778469" sldId="296"/>
        </pc:sldMkLst>
      </pc:sldChg>
      <pc:sldChg chg="del">
        <pc:chgData name="Heidy Heuvelsland" userId="7cbadae3-bb5f-4103-a790-ae3cdca2b30c" providerId="ADAL" clId="{0E108122-467D-4748-8164-7E5847A10BE0}" dt="2022-09-24T13:22:24.314" v="503" actId="2696"/>
        <pc:sldMkLst>
          <pc:docMk/>
          <pc:sldMk cId="313505802" sldId="297"/>
        </pc:sldMkLst>
      </pc:sldChg>
      <pc:sldChg chg="del">
        <pc:chgData name="Heidy Heuvelsland" userId="7cbadae3-bb5f-4103-a790-ae3cdca2b30c" providerId="ADAL" clId="{0E108122-467D-4748-8164-7E5847A10BE0}" dt="2022-09-24T13:22:27.654" v="504" actId="2696"/>
        <pc:sldMkLst>
          <pc:docMk/>
          <pc:sldMk cId="364139416" sldId="298"/>
        </pc:sldMkLst>
      </pc:sldChg>
      <pc:sldChg chg="del">
        <pc:chgData name="Heidy Heuvelsland" userId="7cbadae3-bb5f-4103-a790-ae3cdca2b30c" providerId="ADAL" clId="{0E108122-467D-4748-8164-7E5847A10BE0}" dt="2022-09-24T13:22:51.396" v="507" actId="2696"/>
        <pc:sldMkLst>
          <pc:docMk/>
          <pc:sldMk cId="3688191930" sldId="299"/>
        </pc:sldMkLst>
      </pc:sldChg>
      <pc:sldChg chg="del">
        <pc:chgData name="Heidy Heuvelsland" userId="7cbadae3-bb5f-4103-a790-ae3cdca2b30c" providerId="ADAL" clId="{0E108122-467D-4748-8164-7E5847A10BE0}" dt="2022-09-24T13:22:52.737" v="508" actId="2696"/>
        <pc:sldMkLst>
          <pc:docMk/>
          <pc:sldMk cId="689918376" sldId="300"/>
        </pc:sldMkLst>
      </pc:sldChg>
      <pc:sldChg chg="del">
        <pc:chgData name="Heidy Heuvelsland" userId="7cbadae3-bb5f-4103-a790-ae3cdca2b30c" providerId="ADAL" clId="{0E108122-467D-4748-8164-7E5847A10BE0}" dt="2022-09-24T13:22:58.870" v="509" actId="2696"/>
        <pc:sldMkLst>
          <pc:docMk/>
          <pc:sldMk cId="3539783238" sldId="301"/>
        </pc:sldMkLst>
      </pc:sldChg>
      <pc:sldChg chg="addSp modSp mod">
        <pc:chgData name="Heidy Heuvelsland" userId="7cbadae3-bb5f-4103-a790-ae3cdca2b30c" providerId="ADAL" clId="{0E108122-467D-4748-8164-7E5847A10BE0}" dt="2022-09-24T13:33:17.922" v="542" actId="1076"/>
        <pc:sldMkLst>
          <pc:docMk/>
          <pc:sldMk cId="3957096287" sldId="302"/>
        </pc:sldMkLst>
        <pc:spChg chg="mod">
          <ac:chgData name="Heidy Heuvelsland" userId="7cbadae3-bb5f-4103-a790-ae3cdca2b30c" providerId="ADAL" clId="{0E108122-467D-4748-8164-7E5847A10BE0}" dt="2022-09-24T13:33:17.922" v="542" actId="1076"/>
          <ac:spMkLst>
            <pc:docMk/>
            <pc:sldMk cId="3957096287" sldId="302"/>
            <ac:spMk id="2" creationId="{B4A1DA8D-EA46-49EC-B67F-0EE843B4F0E6}"/>
          </ac:spMkLst>
        </pc:spChg>
        <pc:picChg chg="add mod">
          <ac:chgData name="Heidy Heuvelsland" userId="7cbadae3-bb5f-4103-a790-ae3cdca2b30c" providerId="ADAL" clId="{0E108122-467D-4748-8164-7E5847A10BE0}" dt="2022-09-24T13:32:12.492" v="533" actId="1076"/>
          <ac:picMkLst>
            <pc:docMk/>
            <pc:sldMk cId="3957096287" sldId="302"/>
            <ac:picMk id="7" creationId="{198A36E6-3B1B-C1BE-71DA-3B7AECC706FB}"/>
          </ac:picMkLst>
        </pc:picChg>
        <pc:cxnChg chg="mod">
          <ac:chgData name="Heidy Heuvelsland" userId="7cbadae3-bb5f-4103-a790-ae3cdca2b30c" providerId="ADAL" clId="{0E108122-467D-4748-8164-7E5847A10BE0}" dt="2022-09-24T13:33:17.922" v="542" actId="1076"/>
          <ac:cxnSpMkLst>
            <pc:docMk/>
            <pc:sldMk cId="3957096287" sldId="302"/>
            <ac:cxnSpMk id="15" creationId="{CE6637BF-FE12-4D5F-91A5-C48AD53F225A}"/>
          </ac:cxnSpMkLst>
        </pc:cxnChg>
      </pc:sldChg>
      <pc:sldChg chg="addSp modSp mod">
        <pc:chgData name="Heidy Heuvelsland" userId="7cbadae3-bb5f-4103-a790-ae3cdca2b30c" providerId="ADAL" clId="{0E108122-467D-4748-8164-7E5847A10BE0}" dt="2022-09-24T13:38:39.887" v="784" actId="1076"/>
        <pc:sldMkLst>
          <pc:docMk/>
          <pc:sldMk cId="932052425" sldId="303"/>
        </pc:sldMkLst>
        <pc:spChg chg="mod">
          <ac:chgData name="Heidy Heuvelsland" userId="7cbadae3-bb5f-4103-a790-ae3cdca2b30c" providerId="ADAL" clId="{0E108122-467D-4748-8164-7E5847A10BE0}" dt="2022-09-24T13:38:39.887" v="784" actId="1076"/>
          <ac:spMkLst>
            <pc:docMk/>
            <pc:sldMk cId="932052425" sldId="303"/>
            <ac:spMk id="2" creationId="{417D0A16-E427-4918-B07F-816584CD49C1}"/>
          </ac:spMkLst>
        </pc:spChg>
        <pc:spChg chg="mod">
          <ac:chgData name="Heidy Heuvelsland" userId="7cbadae3-bb5f-4103-a790-ae3cdca2b30c" providerId="ADAL" clId="{0E108122-467D-4748-8164-7E5847A10BE0}" dt="2022-09-24T13:32:55.647" v="538" actId="1076"/>
          <ac:spMkLst>
            <pc:docMk/>
            <pc:sldMk cId="932052425" sldId="303"/>
            <ac:spMk id="3" creationId="{68C6939B-20F6-461F-BFEC-CDE4D3C74348}"/>
          </ac:spMkLst>
        </pc:spChg>
        <pc:spChg chg="mod">
          <ac:chgData name="Heidy Heuvelsland" userId="7cbadae3-bb5f-4103-a790-ae3cdca2b30c" providerId="ADAL" clId="{0E108122-467D-4748-8164-7E5847A10BE0}" dt="2022-09-24T13:33:04.620" v="540" actId="1076"/>
          <ac:spMkLst>
            <pc:docMk/>
            <pc:sldMk cId="932052425" sldId="303"/>
            <ac:spMk id="11" creationId="{4DC8F5B2-73D5-42EC-8D88-B64B2C0F4DC8}"/>
          </ac:spMkLst>
        </pc:spChg>
        <pc:grpChg chg="mod">
          <ac:chgData name="Heidy Heuvelsland" userId="7cbadae3-bb5f-4103-a790-ae3cdca2b30c" providerId="ADAL" clId="{0E108122-467D-4748-8164-7E5847A10BE0}" dt="2022-09-24T13:33:04.620" v="540" actId="1076"/>
          <ac:grpSpMkLst>
            <pc:docMk/>
            <pc:sldMk cId="932052425" sldId="303"/>
            <ac:grpSpMk id="8" creationId="{0E6790AA-26F9-4BE5-B690-F0555C8640A3}"/>
          </ac:grpSpMkLst>
        </pc:grpChg>
        <pc:grpChg chg="mod">
          <ac:chgData name="Heidy Heuvelsland" userId="7cbadae3-bb5f-4103-a790-ae3cdca2b30c" providerId="ADAL" clId="{0E108122-467D-4748-8164-7E5847A10BE0}" dt="2022-09-24T13:32:59.709" v="539" actId="1076"/>
          <ac:grpSpMkLst>
            <pc:docMk/>
            <pc:sldMk cId="932052425" sldId="303"/>
            <ac:grpSpMk id="9" creationId="{BF95B6D4-B25F-4CBF-BE56-5D19D32EF5F7}"/>
          </ac:grpSpMkLst>
        </pc:grpChg>
        <pc:picChg chg="add mod">
          <ac:chgData name="Heidy Heuvelsland" userId="7cbadae3-bb5f-4103-a790-ae3cdca2b30c" providerId="ADAL" clId="{0E108122-467D-4748-8164-7E5847A10BE0}" dt="2022-09-24T13:32:40.517" v="535" actId="1076"/>
          <ac:picMkLst>
            <pc:docMk/>
            <pc:sldMk cId="932052425" sldId="303"/>
            <ac:picMk id="4" creationId="{82213136-3E42-7F6A-F05C-5AAF669373DE}"/>
          </ac:picMkLst>
        </pc:picChg>
        <pc:picChg chg="mod">
          <ac:chgData name="Heidy Heuvelsland" userId="7cbadae3-bb5f-4103-a790-ae3cdca2b30c" providerId="ADAL" clId="{0E108122-467D-4748-8164-7E5847A10BE0}" dt="2022-09-24T13:33:04.620" v="540" actId="1076"/>
          <ac:picMkLst>
            <pc:docMk/>
            <pc:sldMk cId="932052425" sldId="303"/>
            <ac:picMk id="1030" creationId="{2589F65F-9D67-43B1-9F6E-62D19747EC16}"/>
          </ac:picMkLst>
        </pc:picChg>
      </pc:sldChg>
      <pc:sldChg chg="addSp modSp mod">
        <pc:chgData name="Heidy Heuvelsland" userId="7cbadae3-bb5f-4103-a790-ae3cdca2b30c" providerId="ADAL" clId="{0E108122-467D-4748-8164-7E5847A10BE0}" dt="2022-09-24T13:37:27.847" v="767" actId="1076"/>
        <pc:sldMkLst>
          <pc:docMk/>
          <pc:sldMk cId="2390841418" sldId="304"/>
        </pc:sldMkLst>
        <pc:spChg chg="mod">
          <ac:chgData name="Heidy Heuvelsland" userId="7cbadae3-bb5f-4103-a790-ae3cdca2b30c" providerId="ADAL" clId="{0E108122-467D-4748-8164-7E5847A10BE0}" dt="2022-09-24T13:36:28.811" v="754" actId="1076"/>
          <ac:spMkLst>
            <pc:docMk/>
            <pc:sldMk cId="2390841418" sldId="304"/>
            <ac:spMk id="2" creationId="{02E3A07E-8037-4500-8735-CFA15EAC4845}"/>
          </ac:spMkLst>
        </pc:spChg>
        <pc:spChg chg="mod">
          <ac:chgData name="Heidy Heuvelsland" userId="7cbadae3-bb5f-4103-a790-ae3cdca2b30c" providerId="ADAL" clId="{0E108122-467D-4748-8164-7E5847A10BE0}" dt="2022-09-24T13:37:27.847" v="767" actId="1076"/>
          <ac:spMkLst>
            <pc:docMk/>
            <pc:sldMk cId="2390841418" sldId="304"/>
            <ac:spMk id="5" creationId="{74675F06-00E0-4821-835B-488E60715DB5}"/>
          </ac:spMkLst>
        </pc:spChg>
        <pc:spChg chg="mod">
          <ac:chgData name="Heidy Heuvelsland" userId="7cbadae3-bb5f-4103-a790-ae3cdca2b30c" providerId="ADAL" clId="{0E108122-467D-4748-8164-7E5847A10BE0}" dt="2022-09-24T13:37:22.637" v="765" actId="1076"/>
          <ac:spMkLst>
            <pc:docMk/>
            <pc:sldMk cId="2390841418" sldId="304"/>
            <ac:spMk id="6" creationId="{407A29A6-F4CF-4AB0-96E9-2FDCBD1B532E}"/>
          </ac:spMkLst>
        </pc:spChg>
        <pc:spChg chg="mod">
          <ac:chgData name="Heidy Heuvelsland" userId="7cbadae3-bb5f-4103-a790-ae3cdca2b30c" providerId="ADAL" clId="{0E108122-467D-4748-8164-7E5847A10BE0}" dt="2022-09-24T13:37:22.637" v="765" actId="1076"/>
          <ac:spMkLst>
            <pc:docMk/>
            <pc:sldMk cId="2390841418" sldId="304"/>
            <ac:spMk id="12" creationId="{410D1252-2BDF-41B9-87BC-C6FE896E8A95}"/>
          </ac:spMkLst>
        </pc:spChg>
        <pc:grpChg chg="mod">
          <ac:chgData name="Heidy Heuvelsland" userId="7cbadae3-bb5f-4103-a790-ae3cdca2b30c" providerId="ADAL" clId="{0E108122-467D-4748-8164-7E5847A10BE0}" dt="2022-09-24T13:37:27.847" v="767" actId="1076"/>
          <ac:grpSpMkLst>
            <pc:docMk/>
            <pc:sldMk cId="2390841418" sldId="304"/>
            <ac:grpSpMk id="3" creationId="{8DBBB3B5-1B0D-41CC-B296-B9AE62875897}"/>
          </ac:grpSpMkLst>
        </pc:grpChg>
        <pc:grpChg chg="mod">
          <ac:chgData name="Heidy Heuvelsland" userId="7cbadae3-bb5f-4103-a790-ae3cdca2b30c" providerId="ADAL" clId="{0E108122-467D-4748-8164-7E5847A10BE0}" dt="2022-09-24T13:37:22.637" v="765" actId="1076"/>
          <ac:grpSpMkLst>
            <pc:docMk/>
            <pc:sldMk cId="2390841418" sldId="304"/>
            <ac:grpSpMk id="4" creationId="{266A93F0-B5D6-4546-87E6-228091047F28}"/>
          </ac:grpSpMkLst>
        </pc:grpChg>
        <pc:picChg chg="add mod">
          <ac:chgData name="Heidy Heuvelsland" userId="7cbadae3-bb5f-4103-a790-ae3cdca2b30c" providerId="ADAL" clId="{0E108122-467D-4748-8164-7E5847A10BE0}" dt="2022-09-24T13:36:37.777" v="756" actId="1076"/>
          <ac:picMkLst>
            <pc:docMk/>
            <pc:sldMk cId="2390841418" sldId="304"/>
            <ac:picMk id="7" creationId="{C628A3D2-7156-4C5A-5729-E011ED913FDF}"/>
          </ac:picMkLst>
        </pc:picChg>
        <pc:picChg chg="mod">
          <ac:chgData name="Heidy Heuvelsland" userId="7cbadae3-bb5f-4103-a790-ae3cdca2b30c" providerId="ADAL" clId="{0E108122-467D-4748-8164-7E5847A10BE0}" dt="2022-09-24T13:37:02.481" v="761" actId="1076"/>
          <ac:picMkLst>
            <pc:docMk/>
            <pc:sldMk cId="2390841418" sldId="304"/>
            <ac:picMk id="2050" creationId="{F3394FBA-527A-4984-BDE9-E270BAA1CB81}"/>
          </ac:picMkLst>
        </pc:picChg>
        <pc:picChg chg="mod">
          <ac:chgData name="Heidy Heuvelsland" userId="7cbadae3-bb5f-4103-a790-ae3cdca2b30c" providerId="ADAL" clId="{0E108122-467D-4748-8164-7E5847A10BE0}" dt="2022-09-24T13:37:27.847" v="767" actId="1076"/>
          <ac:picMkLst>
            <pc:docMk/>
            <pc:sldMk cId="2390841418" sldId="304"/>
            <ac:picMk id="2052" creationId="{2949E9DD-396D-4D17-9C28-0659D844ADD5}"/>
          </ac:picMkLst>
        </pc:picChg>
        <pc:picChg chg="mod">
          <ac:chgData name="Heidy Heuvelsland" userId="7cbadae3-bb5f-4103-a790-ae3cdca2b30c" providerId="ADAL" clId="{0E108122-467D-4748-8164-7E5847A10BE0}" dt="2022-09-24T13:37:22.637" v="765" actId="1076"/>
          <ac:picMkLst>
            <pc:docMk/>
            <pc:sldMk cId="2390841418" sldId="304"/>
            <ac:picMk id="2054" creationId="{056B8167-7266-4981-BFC1-BAEDAFD976BA}"/>
          </ac:picMkLst>
        </pc:picChg>
      </pc:sldChg>
      <pc:sldChg chg="addSp delSp modSp mod">
        <pc:chgData name="Heidy Heuvelsland" userId="7cbadae3-bb5f-4103-a790-ae3cdca2b30c" providerId="ADAL" clId="{0E108122-467D-4748-8164-7E5847A10BE0}" dt="2022-09-24T13:50:02.821" v="1295" actId="14100"/>
        <pc:sldMkLst>
          <pc:docMk/>
          <pc:sldMk cId="1101350608" sldId="305"/>
        </pc:sldMkLst>
        <pc:spChg chg="add del mod">
          <ac:chgData name="Heidy Heuvelsland" userId="7cbadae3-bb5f-4103-a790-ae3cdca2b30c" providerId="ADAL" clId="{0E108122-467D-4748-8164-7E5847A10BE0}" dt="2022-09-24T13:49:29.235" v="1288" actId="14100"/>
          <ac:spMkLst>
            <pc:docMk/>
            <pc:sldMk cId="1101350608" sldId="305"/>
            <ac:spMk id="2" creationId="{DDAE4EE9-B4F9-42BE-B745-EC733706CD2B}"/>
          </ac:spMkLst>
        </pc:spChg>
        <pc:spChg chg="mod">
          <ac:chgData name="Heidy Heuvelsland" userId="7cbadae3-bb5f-4103-a790-ae3cdca2b30c" providerId="ADAL" clId="{0E108122-467D-4748-8164-7E5847A10BE0}" dt="2022-09-24T13:50:02.821" v="1295" actId="14100"/>
          <ac:spMkLst>
            <pc:docMk/>
            <pc:sldMk cId="1101350608" sldId="305"/>
            <ac:spMk id="4" creationId="{F0BE3D4B-A20D-4632-B019-408E53C519D8}"/>
          </ac:spMkLst>
        </pc:spChg>
        <pc:spChg chg="add mod">
          <ac:chgData name="Heidy Heuvelsland" userId="7cbadae3-bb5f-4103-a790-ae3cdca2b30c" providerId="ADAL" clId="{0E108122-467D-4748-8164-7E5847A10BE0}" dt="2022-09-24T13:49:51.688" v="1293" actId="1076"/>
          <ac:spMkLst>
            <pc:docMk/>
            <pc:sldMk cId="1101350608" sldId="305"/>
            <ac:spMk id="7" creationId="{255161B4-BAA8-9EA0-64C1-94861B542100}"/>
          </ac:spMkLst>
        </pc:spChg>
        <pc:picChg chg="add mod">
          <ac:chgData name="Heidy Heuvelsland" userId="7cbadae3-bb5f-4103-a790-ae3cdca2b30c" providerId="ADAL" clId="{0E108122-467D-4748-8164-7E5847A10BE0}" dt="2022-09-24T13:37:41.775" v="769" actId="1076"/>
          <ac:picMkLst>
            <pc:docMk/>
            <pc:sldMk cId="1101350608" sldId="305"/>
            <ac:picMk id="3" creationId="{F9ADCAD1-3211-B330-6508-7E03161E5BCD}"/>
          </ac:picMkLst>
        </pc:picChg>
        <pc:picChg chg="add mod">
          <ac:chgData name="Heidy Heuvelsland" userId="7cbadae3-bb5f-4103-a790-ae3cdca2b30c" providerId="ADAL" clId="{0E108122-467D-4748-8164-7E5847A10BE0}" dt="2022-09-24T13:49:31.869" v="1289" actId="1076"/>
          <ac:picMkLst>
            <pc:docMk/>
            <pc:sldMk cId="1101350608" sldId="305"/>
            <ac:picMk id="5" creationId="{5D0A8112-6B48-4B70-35A5-7611D2F63430}"/>
          </ac:picMkLst>
        </pc:picChg>
      </pc:sldChg>
      <pc:sldChg chg="addSp modSp mod">
        <pc:chgData name="Heidy Heuvelsland" userId="7cbadae3-bb5f-4103-a790-ae3cdca2b30c" providerId="ADAL" clId="{0E108122-467D-4748-8164-7E5847A10BE0}" dt="2022-09-24T13:42:42.233" v="877" actId="1076"/>
        <pc:sldMkLst>
          <pc:docMk/>
          <pc:sldMk cId="2519682753" sldId="306"/>
        </pc:sldMkLst>
        <pc:spChg chg="mod">
          <ac:chgData name="Heidy Heuvelsland" userId="7cbadae3-bb5f-4103-a790-ae3cdca2b30c" providerId="ADAL" clId="{0E108122-467D-4748-8164-7E5847A10BE0}" dt="2022-09-24T13:41:36.755" v="866" actId="1076"/>
          <ac:spMkLst>
            <pc:docMk/>
            <pc:sldMk cId="2519682753" sldId="306"/>
            <ac:spMk id="2" creationId="{DDAE4EE9-B4F9-42BE-B745-EC733706CD2B}"/>
          </ac:spMkLst>
        </pc:spChg>
        <pc:spChg chg="mod">
          <ac:chgData name="Heidy Heuvelsland" userId="7cbadae3-bb5f-4103-a790-ae3cdca2b30c" providerId="ADAL" clId="{0E108122-467D-4748-8164-7E5847A10BE0}" dt="2022-09-24T13:42:34.789" v="874" actId="1076"/>
          <ac:spMkLst>
            <pc:docMk/>
            <pc:sldMk cId="2519682753" sldId="306"/>
            <ac:spMk id="8" creationId="{34173E5E-8EB5-4616-B09A-4E3D70CE31C9}"/>
          </ac:spMkLst>
        </pc:spChg>
        <pc:spChg chg="mod">
          <ac:chgData name="Heidy Heuvelsland" userId="7cbadae3-bb5f-4103-a790-ae3cdca2b30c" providerId="ADAL" clId="{0E108122-467D-4748-8164-7E5847A10BE0}" dt="2022-09-24T13:42:38.232" v="875" actId="1076"/>
          <ac:spMkLst>
            <pc:docMk/>
            <pc:sldMk cId="2519682753" sldId="306"/>
            <ac:spMk id="11" creationId="{7F0679AF-ECA5-4B25-A957-DC853426E3B8}"/>
          </ac:spMkLst>
        </pc:spChg>
        <pc:grpChg chg="mod">
          <ac:chgData name="Heidy Heuvelsland" userId="7cbadae3-bb5f-4103-a790-ae3cdca2b30c" providerId="ADAL" clId="{0E108122-467D-4748-8164-7E5847A10BE0}" dt="2022-09-24T13:42:42.233" v="877" actId="1076"/>
          <ac:grpSpMkLst>
            <pc:docMk/>
            <pc:sldMk cId="2519682753" sldId="306"/>
            <ac:grpSpMk id="7" creationId="{CC101E96-7321-456C-AAEC-1D651D02B335}"/>
          </ac:grpSpMkLst>
        </pc:grpChg>
        <pc:grpChg chg="mod">
          <ac:chgData name="Heidy Heuvelsland" userId="7cbadae3-bb5f-4103-a790-ae3cdca2b30c" providerId="ADAL" clId="{0E108122-467D-4748-8164-7E5847A10BE0}" dt="2022-09-24T13:42:41.008" v="876" actId="1076"/>
          <ac:grpSpMkLst>
            <pc:docMk/>
            <pc:sldMk cId="2519682753" sldId="306"/>
            <ac:grpSpMk id="13" creationId="{F8648E43-1C01-4487-A3EC-6862D6315B7D}"/>
          </ac:grpSpMkLst>
        </pc:grpChg>
        <pc:picChg chg="add mod">
          <ac:chgData name="Heidy Heuvelsland" userId="7cbadae3-bb5f-4103-a790-ae3cdca2b30c" providerId="ADAL" clId="{0E108122-467D-4748-8164-7E5847A10BE0}" dt="2022-09-24T13:42:05.102" v="869" actId="1076"/>
          <ac:picMkLst>
            <pc:docMk/>
            <pc:sldMk cId="2519682753" sldId="306"/>
            <ac:picMk id="4" creationId="{06F8E202-01BF-1B30-0768-C741DBEF0A3C}"/>
          </ac:picMkLst>
        </pc:picChg>
        <pc:picChg chg="mod">
          <ac:chgData name="Heidy Heuvelsland" userId="7cbadae3-bb5f-4103-a790-ae3cdca2b30c" providerId="ADAL" clId="{0E108122-467D-4748-8164-7E5847A10BE0}" dt="2022-09-24T13:42:41.008" v="876" actId="1076"/>
          <ac:picMkLst>
            <pc:docMk/>
            <pc:sldMk cId="2519682753" sldId="306"/>
            <ac:picMk id="14" creationId="{725888CE-1401-4E6B-A700-1A9F2B8FBEF2}"/>
          </ac:picMkLst>
        </pc:picChg>
        <pc:picChg chg="mod">
          <ac:chgData name="Heidy Heuvelsland" userId="7cbadae3-bb5f-4103-a790-ae3cdca2b30c" providerId="ADAL" clId="{0E108122-467D-4748-8164-7E5847A10BE0}" dt="2022-09-24T13:42:41.008" v="876" actId="1076"/>
          <ac:picMkLst>
            <pc:docMk/>
            <pc:sldMk cId="2519682753" sldId="306"/>
            <ac:picMk id="15" creationId="{C6875D62-D802-4CD5-A48F-7ECE2F6B2B8F}"/>
          </ac:picMkLst>
        </pc:picChg>
        <pc:picChg chg="mod">
          <ac:chgData name="Heidy Heuvelsland" userId="7cbadae3-bb5f-4103-a790-ae3cdca2b30c" providerId="ADAL" clId="{0E108122-467D-4748-8164-7E5847A10BE0}" dt="2022-09-24T13:42:42.233" v="877" actId="1076"/>
          <ac:picMkLst>
            <pc:docMk/>
            <pc:sldMk cId="2519682753" sldId="306"/>
            <ac:picMk id="1026" creationId="{C47C800B-FD14-4BF1-BA99-74FC3E8ADE7F}"/>
          </ac:picMkLst>
        </pc:picChg>
        <pc:picChg chg="mod">
          <ac:chgData name="Heidy Heuvelsland" userId="7cbadae3-bb5f-4103-a790-ae3cdca2b30c" providerId="ADAL" clId="{0E108122-467D-4748-8164-7E5847A10BE0}" dt="2022-09-24T13:42:42.233" v="877" actId="1076"/>
          <ac:picMkLst>
            <pc:docMk/>
            <pc:sldMk cId="2519682753" sldId="306"/>
            <ac:picMk id="1028" creationId="{EBE6AB9B-BD98-4A14-B649-3C7EDB51CFD0}"/>
          </ac:picMkLst>
        </pc:picChg>
      </pc:sldChg>
      <pc:sldChg chg="addSp modSp del mod">
        <pc:chgData name="Heidy Heuvelsland" userId="7cbadae3-bb5f-4103-a790-ae3cdca2b30c" providerId="ADAL" clId="{0E108122-467D-4748-8164-7E5847A10BE0}" dt="2022-09-24T13:52:14.162" v="1369" actId="2696"/>
        <pc:sldMkLst>
          <pc:docMk/>
          <pc:sldMk cId="605096352" sldId="307"/>
        </pc:sldMkLst>
        <pc:spChg chg="mod">
          <ac:chgData name="Heidy Heuvelsland" userId="7cbadae3-bb5f-4103-a790-ae3cdca2b30c" providerId="ADAL" clId="{0E108122-467D-4748-8164-7E5847A10BE0}" dt="2022-09-24T13:43:52.171" v="892" actId="14100"/>
          <ac:spMkLst>
            <pc:docMk/>
            <pc:sldMk cId="605096352" sldId="307"/>
            <ac:spMk id="2" creationId="{DDAE4EE9-B4F9-42BE-B745-EC733706CD2B}"/>
          </ac:spMkLst>
        </pc:spChg>
        <pc:spChg chg="mod">
          <ac:chgData name="Heidy Heuvelsland" userId="7cbadae3-bb5f-4103-a790-ae3cdca2b30c" providerId="ADAL" clId="{0E108122-467D-4748-8164-7E5847A10BE0}" dt="2022-09-24T13:45:24.066" v="1241" actId="6549"/>
          <ac:spMkLst>
            <pc:docMk/>
            <pc:sldMk cId="605096352" sldId="307"/>
            <ac:spMk id="5" creationId="{B3470A04-FA78-4011-9896-989ADE467249}"/>
          </ac:spMkLst>
        </pc:spChg>
        <pc:picChg chg="add mod">
          <ac:chgData name="Heidy Heuvelsland" userId="7cbadae3-bb5f-4103-a790-ae3cdca2b30c" providerId="ADAL" clId="{0E108122-467D-4748-8164-7E5847A10BE0}" dt="2022-09-24T13:43:01.718" v="879" actId="1076"/>
          <ac:picMkLst>
            <pc:docMk/>
            <pc:sldMk cId="605096352" sldId="307"/>
            <ac:picMk id="3" creationId="{D3A54552-CB5B-23EF-FD84-6460AB4B5820}"/>
          </ac:picMkLst>
        </pc:picChg>
        <pc:picChg chg="mod">
          <ac:chgData name="Heidy Heuvelsland" userId="7cbadae3-bb5f-4103-a790-ae3cdca2b30c" providerId="ADAL" clId="{0E108122-467D-4748-8164-7E5847A10BE0}" dt="2022-09-24T13:43:05.411" v="880" actId="1076"/>
          <ac:picMkLst>
            <pc:docMk/>
            <pc:sldMk cId="605096352" sldId="307"/>
            <ac:picMk id="7" creationId="{6346936B-344C-4547-8ED7-BC0012900F2B}"/>
          </ac:picMkLst>
        </pc:picChg>
      </pc:sldChg>
      <pc:sldChg chg="addSp delSp modSp del mod">
        <pc:chgData name="Heidy Heuvelsland" userId="7cbadae3-bb5f-4103-a790-ae3cdca2b30c" providerId="ADAL" clId="{0E108122-467D-4748-8164-7E5847A10BE0}" dt="2022-09-24T13:56:11.240" v="1471" actId="2696"/>
        <pc:sldMkLst>
          <pc:docMk/>
          <pc:sldMk cId="314836010" sldId="308"/>
        </pc:sldMkLst>
        <pc:spChg chg="mod">
          <ac:chgData name="Heidy Heuvelsland" userId="7cbadae3-bb5f-4103-a790-ae3cdca2b30c" providerId="ADAL" clId="{0E108122-467D-4748-8164-7E5847A10BE0}" dt="2022-09-24T13:50:44.112" v="1301" actId="1076"/>
          <ac:spMkLst>
            <pc:docMk/>
            <pc:sldMk cId="314836010" sldId="308"/>
            <ac:spMk id="2" creationId="{F2E2C792-1ABB-41F4-AA68-50B2A96B9643}"/>
          </ac:spMkLst>
        </pc:spChg>
        <pc:spChg chg="mod">
          <ac:chgData name="Heidy Heuvelsland" userId="7cbadae3-bb5f-4103-a790-ae3cdca2b30c" providerId="ADAL" clId="{0E108122-467D-4748-8164-7E5847A10BE0}" dt="2022-09-24T13:51:54.911" v="1368" actId="6549"/>
          <ac:spMkLst>
            <pc:docMk/>
            <pc:sldMk cId="314836010" sldId="308"/>
            <ac:spMk id="4" creationId="{43096E76-9B13-4798-962E-EE882B6B8360}"/>
          </ac:spMkLst>
        </pc:spChg>
        <pc:spChg chg="mod">
          <ac:chgData name="Heidy Heuvelsland" userId="7cbadae3-bb5f-4103-a790-ae3cdca2b30c" providerId="ADAL" clId="{0E108122-467D-4748-8164-7E5847A10BE0}" dt="2022-09-24T13:51:47.370" v="1367" actId="6549"/>
          <ac:spMkLst>
            <pc:docMk/>
            <pc:sldMk cId="314836010" sldId="308"/>
            <ac:spMk id="6" creationId="{5CF1CD65-6AA9-4974-B70C-B389237DEDA4}"/>
          </ac:spMkLst>
        </pc:spChg>
        <pc:picChg chg="add del">
          <ac:chgData name="Heidy Heuvelsland" userId="7cbadae3-bb5f-4103-a790-ae3cdca2b30c" providerId="ADAL" clId="{0E108122-467D-4748-8164-7E5847A10BE0}" dt="2022-09-24T13:53:33.728" v="1448"/>
          <ac:picMkLst>
            <pc:docMk/>
            <pc:sldMk cId="314836010" sldId="308"/>
            <ac:picMk id="3" creationId="{2DF5045D-8977-EF85-68A3-8BF06ADB16A3}"/>
          </ac:picMkLst>
        </pc:picChg>
        <pc:picChg chg="add mod">
          <ac:chgData name="Heidy Heuvelsland" userId="7cbadae3-bb5f-4103-a790-ae3cdca2b30c" providerId="ADAL" clId="{0E108122-467D-4748-8164-7E5847A10BE0}" dt="2022-09-24T13:53:47.854" v="1450" actId="1076"/>
          <ac:picMkLst>
            <pc:docMk/>
            <pc:sldMk cId="314836010" sldId="308"/>
            <ac:picMk id="5" creationId="{8E86742B-8BC9-AA27-DC84-F9D42E91EF3D}"/>
          </ac:picMkLst>
        </pc:picChg>
      </pc:sldChg>
      <pc:sldChg chg="addSp modSp mod modAnim">
        <pc:chgData name="Heidy Heuvelsland" userId="7cbadae3-bb5f-4103-a790-ae3cdca2b30c" providerId="ADAL" clId="{0E108122-467D-4748-8164-7E5847A10BE0}" dt="2022-09-24T13:56:04.955" v="1470" actId="14100"/>
        <pc:sldMkLst>
          <pc:docMk/>
          <pc:sldMk cId="2498932969" sldId="309"/>
        </pc:sldMkLst>
        <pc:spChg chg="mod">
          <ac:chgData name="Heidy Heuvelsland" userId="7cbadae3-bb5f-4103-a790-ae3cdca2b30c" providerId="ADAL" clId="{0E108122-467D-4748-8164-7E5847A10BE0}" dt="2022-09-24T13:55:41.795" v="1466" actId="1076"/>
          <ac:spMkLst>
            <pc:docMk/>
            <pc:sldMk cId="2498932969" sldId="309"/>
            <ac:spMk id="5" creationId="{4F5DCB4A-B9D9-4896-8782-C7AB3DD9088E}"/>
          </ac:spMkLst>
        </pc:spChg>
        <pc:spChg chg="mod">
          <ac:chgData name="Heidy Heuvelsland" userId="7cbadae3-bb5f-4103-a790-ae3cdca2b30c" providerId="ADAL" clId="{0E108122-467D-4748-8164-7E5847A10BE0}" dt="2022-09-24T13:52:39.932" v="1375" actId="255"/>
          <ac:spMkLst>
            <pc:docMk/>
            <pc:sldMk cId="2498932969" sldId="309"/>
            <ac:spMk id="7" creationId="{FFD6FA44-0A2E-4C1F-AA73-6DC28AD9C8DD}"/>
          </ac:spMkLst>
        </pc:spChg>
        <pc:picChg chg="add mod">
          <ac:chgData name="Heidy Heuvelsland" userId="7cbadae3-bb5f-4103-a790-ae3cdca2b30c" providerId="ADAL" clId="{0E108122-467D-4748-8164-7E5847A10BE0}" dt="2022-09-24T13:54:37.239" v="1452" actId="1076"/>
          <ac:picMkLst>
            <pc:docMk/>
            <pc:sldMk cId="2498932969" sldId="309"/>
            <ac:picMk id="2" creationId="{534367D0-91F7-9465-6729-D39B8F55B86E}"/>
          </ac:picMkLst>
        </pc:picChg>
        <pc:picChg chg="mod">
          <ac:chgData name="Heidy Heuvelsland" userId="7cbadae3-bb5f-4103-a790-ae3cdca2b30c" providerId="ADAL" clId="{0E108122-467D-4748-8164-7E5847A10BE0}" dt="2022-09-24T13:55:00.659" v="1460" actId="1076"/>
          <ac:picMkLst>
            <pc:docMk/>
            <pc:sldMk cId="2498932969" sldId="309"/>
            <ac:picMk id="2050" creationId="{212731E7-C0D2-4C9E-AB39-57E2FF11C1FD}"/>
          </ac:picMkLst>
        </pc:picChg>
        <pc:picChg chg="mod">
          <ac:chgData name="Heidy Heuvelsland" userId="7cbadae3-bb5f-4103-a790-ae3cdca2b30c" providerId="ADAL" clId="{0E108122-467D-4748-8164-7E5847A10BE0}" dt="2022-09-24T13:55:04.671" v="1462" actId="1076"/>
          <ac:picMkLst>
            <pc:docMk/>
            <pc:sldMk cId="2498932969" sldId="309"/>
            <ac:picMk id="2052" creationId="{097150E6-0CCB-412D-A17B-463DA2748176}"/>
          </ac:picMkLst>
        </pc:picChg>
        <pc:picChg chg="mod">
          <ac:chgData name="Heidy Heuvelsland" userId="7cbadae3-bb5f-4103-a790-ae3cdca2b30c" providerId="ADAL" clId="{0E108122-467D-4748-8164-7E5847A10BE0}" dt="2022-09-24T13:56:04.955" v="1470" actId="14100"/>
          <ac:picMkLst>
            <pc:docMk/>
            <pc:sldMk cId="2498932969" sldId="309"/>
            <ac:picMk id="2054" creationId="{37FE1758-C82E-4EF1-9379-BFF628F1EE90}"/>
          </ac:picMkLst>
        </pc:picChg>
      </pc:sldChg>
      <pc:sldChg chg="modSp mod">
        <pc:chgData name="Heidy Heuvelsland" userId="7cbadae3-bb5f-4103-a790-ae3cdca2b30c" providerId="ADAL" clId="{0E108122-467D-4748-8164-7E5847A10BE0}" dt="2022-09-24T13:58:08.211" v="1537" actId="20577"/>
        <pc:sldMkLst>
          <pc:docMk/>
          <pc:sldMk cId="1633850187" sldId="310"/>
        </pc:sldMkLst>
        <pc:spChg chg="mod">
          <ac:chgData name="Heidy Heuvelsland" userId="7cbadae3-bb5f-4103-a790-ae3cdca2b30c" providerId="ADAL" clId="{0E108122-467D-4748-8164-7E5847A10BE0}" dt="2022-09-24T13:58:08.211" v="1537" actId="20577"/>
          <ac:spMkLst>
            <pc:docMk/>
            <pc:sldMk cId="1633850187" sldId="310"/>
            <ac:spMk id="6" creationId="{32CCCA29-466E-4D3B-9875-B748EF436EA1}"/>
          </ac:spMkLst>
        </pc:spChg>
        <pc:spChg chg="mod">
          <ac:chgData name="Heidy Heuvelsland" userId="7cbadae3-bb5f-4103-a790-ae3cdca2b30c" providerId="ADAL" clId="{0E108122-467D-4748-8164-7E5847A10BE0}" dt="2022-09-24T13:57:10.050" v="1497" actId="20577"/>
          <ac:spMkLst>
            <pc:docMk/>
            <pc:sldMk cId="1633850187" sldId="310"/>
            <ac:spMk id="8" creationId="{5E037ED4-B514-4FEA-9BDD-566A7C23545E}"/>
          </ac:spMkLst>
        </pc:spChg>
      </pc:sldChg>
      <pc:sldChg chg="addSp modSp mod modAnim">
        <pc:chgData name="Heidy Heuvelsland" userId="7cbadae3-bb5f-4103-a790-ae3cdca2b30c" providerId="ADAL" clId="{0E108122-467D-4748-8164-7E5847A10BE0}" dt="2022-09-24T13:59:05.639" v="1591" actId="20577"/>
        <pc:sldMkLst>
          <pc:docMk/>
          <pc:sldMk cId="4111193711" sldId="311"/>
        </pc:sldMkLst>
        <pc:spChg chg="mod">
          <ac:chgData name="Heidy Heuvelsland" userId="7cbadae3-bb5f-4103-a790-ae3cdca2b30c" providerId="ADAL" clId="{0E108122-467D-4748-8164-7E5847A10BE0}" dt="2022-09-24T13:58:33.483" v="1565" actId="20577"/>
          <ac:spMkLst>
            <pc:docMk/>
            <pc:sldMk cId="4111193711" sldId="311"/>
            <ac:spMk id="6" creationId="{32CCCA29-466E-4D3B-9875-B748EF436EA1}"/>
          </ac:spMkLst>
        </pc:spChg>
        <pc:spChg chg="mod">
          <ac:chgData name="Heidy Heuvelsland" userId="7cbadae3-bb5f-4103-a790-ae3cdca2b30c" providerId="ADAL" clId="{0E108122-467D-4748-8164-7E5847A10BE0}" dt="2022-09-24T13:59:05.639" v="1591" actId="20577"/>
          <ac:spMkLst>
            <pc:docMk/>
            <pc:sldMk cId="4111193711" sldId="311"/>
            <ac:spMk id="8" creationId="{5E037ED4-B514-4FEA-9BDD-566A7C23545E}"/>
          </ac:spMkLst>
        </pc:spChg>
        <pc:picChg chg="add mod">
          <ac:chgData name="Heidy Heuvelsland" userId="7cbadae3-bb5f-4103-a790-ae3cdca2b30c" providerId="ADAL" clId="{0E108122-467D-4748-8164-7E5847A10BE0}" dt="2022-09-24T13:13:59.423" v="352"/>
          <ac:picMkLst>
            <pc:docMk/>
            <pc:sldMk cId="4111193711" sldId="311"/>
            <ac:picMk id="2" creationId="{07B14D46-7435-9562-F7B7-23AC7FDF39A9}"/>
          </ac:picMkLst>
        </pc:picChg>
        <pc:picChg chg="mod">
          <ac:chgData name="Heidy Heuvelsland" userId="7cbadae3-bb5f-4103-a790-ae3cdca2b30c" providerId="ADAL" clId="{0E108122-467D-4748-8164-7E5847A10BE0}" dt="2022-09-24T13:15:12.415" v="397" actId="14100"/>
          <ac:picMkLst>
            <pc:docMk/>
            <pc:sldMk cId="4111193711" sldId="311"/>
            <ac:picMk id="3" creationId="{5E6F6097-CED8-4626-A718-91AFC3139771}"/>
          </ac:picMkLst>
        </pc:picChg>
      </pc:sldChg>
      <pc:sldChg chg="addSp modSp mod ord">
        <pc:chgData name="Heidy Heuvelsland" userId="7cbadae3-bb5f-4103-a790-ae3cdca2b30c" providerId="ADAL" clId="{0E108122-467D-4748-8164-7E5847A10BE0}" dt="2022-09-25T12:58:10.951" v="2966" actId="6549"/>
        <pc:sldMkLst>
          <pc:docMk/>
          <pc:sldMk cId="2807603748" sldId="312"/>
        </pc:sldMkLst>
        <pc:spChg chg="mod">
          <ac:chgData name="Heidy Heuvelsland" userId="7cbadae3-bb5f-4103-a790-ae3cdca2b30c" providerId="ADAL" clId="{0E108122-467D-4748-8164-7E5847A10BE0}" dt="2022-09-24T13:23:57.980" v="515" actId="1076"/>
          <ac:spMkLst>
            <pc:docMk/>
            <pc:sldMk cId="2807603748" sldId="312"/>
            <ac:spMk id="2" creationId="{073D4A13-0B1C-2829-B14F-09610D99130D}"/>
          </ac:spMkLst>
        </pc:spChg>
        <pc:spChg chg="mod">
          <ac:chgData name="Heidy Heuvelsland" userId="7cbadae3-bb5f-4103-a790-ae3cdca2b30c" providerId="ADAL" clId="{0E108122-467D-4748-8164-7E5847A10BE0}" dt="2022-09-25T12:58:10.951" v="2966" actId="6549"/>
          <ac:spMkLst>
            <pc:docMk/>
            <pc:sldMk cId="2807603748" sldId="312"/>
            <ac:spMk id="3" creationId="{FAEE7B5C-579B-172D-0D35-2006C203623C}"/>
          </ac:spMkLst>
        </pc:spChg>
        <pc:picChg chg="add mod">
          <ac:chgData name="Heidy Heuvelsland" userId="7cbadae3-bb5f-4103-a790-ae3cdca2b30c" providerId="ADAL" clId="{0E108122-467D-4748-8164-7E5847A10BE0}" dt="2022-09-24T13:24:32.121" v="522" actId="1076"/>
          <ac:picMkLst>
            <pc:docMk/>
            <pc:sldMk cId="2807603748" sldId="312"/>
            <ac:picMk id="4" creationId="{9513E432-270F-5E43-02A7-26CE16D89624}"/>
          </ac:picMkLst>
        </pc:picChg>
      </pc:sldChg>
      <pc:sldChg chg="addSp delSp modSp add del mod">
        <pc:chgData name="Heidy Heuvelsland" userId="7cbadae3-bb5f-4103-a790-ae3cdca2b30c" providerId="ADAL" clId="{0E108122-467D-4748-8164-7E5847A10BE0}" dt="2022-09-25T13:05:50.951" v="3059" actId="2696"/>
        <pc:sldMkLst>
          <pc:docMk/>
          <pc:sldMk cId="2976331989" sldId="313"/>
        </pc:sldMkLst>
        <pc:spChg chg="mod">
          <ac:chgData name="Heidy Heuvelsland" userId="7cbadae3-bb5f-4103-a790-ae3cdca2b30c" providerId="ADAL" clId="{0E108122-467D-4748-8164-7E5847A10BE0}" dt="2022-09-25T13:03:07.470" v="3042" actId="20577"/>
          <ac:spMkLst>
            <pc:docMk/>
            <pc:sldMk cId="2976331989" sldId="313"/>
            <ac:spMk id="2" creationId="{073D4A13-0B1C-2829-B14F-09610D99130D}"/>
          </ac:spMkLst>
        </pc:spChg>
        <pc:spChg chg="mod">
          <ac:chgData name="Heidy Heuvelsland" userId="7cbadae3-bb5f-4103-a790-ae3cdca2b30c" providerId="ADAL" clId="{0E108122-467D-4748-8164-7E5847A10BE0}" dt="2022-09-25T13:02:44.658" v="3024" actId="6549"/>
          <ac:spMkLst>
            <pc:docMk/>
            <pc:sldMk cId="2976331989" sldId="313"/>
            <ac:spMk id="3" creationId="{FAEE7B5C-579B-172D-0D35-2006C203623C}"/>
          </ac:spMkLst>
        </pc:spChg>
        <pc:picChg chg="add del mod modCrop">
          <ac:chgData name="Heidy Heuvelsland" userId="7cbadae3-bb5f-4103-a790-ae3cdca2b30c" providerId="ADAL" clId="{0E108122-467D-4748-8164-7E5847A10BE0}" dt="2022-09-25T13:00:17.205" v="3002" actId="478"/>
          <ac:picMkLst>
            <pc:docMk/>
            <pc:sldMk cId="2976331989" sldId="313"/>
            <ac:picMk id="4" creationId="{1529DDA2-D571-84FE-0149-EA8DDBB55937}"/>
          </ac:picMkLst>
        </pc:picChg>
        <pc:picChg chg="del">
          <ac:chgData name="Heidy Heuvelsland" userId="7cbadae3-bb5f-4103-a790-ae3cdca2b30c" providerId="ADAL" clId="{0E108122-467D-4748-8164-7E5847A10BE0}" dt="2022-09-24T13:34:16.650" v="606" actId="478"/>
          <ac:picMkLst>
            <pc:docMk/>
            <pc:sldMk cId="2976331989" sldId="313"/>
            <ac:picMk id="4" creationId="{9513E432-270F-5E43-02A7-26CE16D89624}"/>
          </ac:picMkLst>
        </pc:picChg>
        <pc:picChg chg="add del mod">
          <ac:chgData name="Heidy Heuvelsland" userId="7cbadae3-bb5f-4103-a790-ae3cdca2b30c" providerId="ADAL" clId="{0E108122-467D-4748-8164-7E5847A10BE0}" dt="2022-09-25T13:00:15.379" v="3001" actId="478"/>
          <ac:picMkLst>
            <pc:docMk/>
            <pc:sldMk cId="2976331989" sldId="313"/>
            <ac:picMk id="6" creationId="{F1DFF1EE-E341-F0F5-A1A1-41014336B9FB}"/>
          </ac:picMkLst>
        </pc:picChg>
        <pc:picChg chg="add del mod modCrop">
          <ac:chgData name="Heidy Heuvelsland" userId="7cbadae3-bb5f-4103-a790-ae3cdca2b30c" providerId="ADAL" clId="{0E108122-467D-4748-8164-7E5847A10BE0}" dt="2022-09-25T13:01:34.682" v="3012" actId="478"/>
          <ac:picMkLst>
            <pc:docMk/>
            <pc:sldMk cId="2976331989" sldId="313"/>
            <ac:picMk id="7" creationId="{AAB9F9D9-81D1-B443-27AC-104044B68385}"/>
          </ac:picMkLst>
        </pc:picChg>
        <pc:picChg chg="add del mod">
          <ac:chgData name="Heidy Heuvelsland" userId="7cbadae3-bb5f-4103-a790-ae3cdca2b30c" providerId="ADAL" clId="{0E108122-467D-4748-8164-7E5847A10BE0}" dt="2022-09-25T13:03:24.198" v="3045" actId="21"/>
          <ac:picMkLst>
            <pc:docMk/>
            <pc:sldMk cId="2976331989" sldId="313"/>
            <ac:picMk id="8" creationId="{2F8829EE-E0A7-B329-1D10-079BD047BEA7}"/>
          </ac:picMkLst>
        </pc:picChg>
        <pc:picChg chg="add del mod">
          <ac:chgData name="Heidy Heuvelsland" userId="7cbadae3-bb5f-4103-a790-ae3cdca2b30c" providerId="ADAL" clId="{0E108122-467D-4748-8164-7E5847A10BE0}" dt="2022-09-25T13:02:12.176" v="3017"/>
          <ac:picMkLst>
            <pc:docMk/>
            <pc:sldMk cId="2976331989" sldId="313"/>
            <ac:picMk id="9" creationId="{40F21FD0-88F9-14AB-5B6B-EDA3A654DB62}"/>
          </ac:picMkLst>
        </pc:picChg>
        <pc:picChg chg="add del mod">
          <ac:chgData name="Heidy Heuvelsland" userId="7cbadae3-bb5f-4103-a790-ae3cdca2b30c" providerId="ADAL" clId="{0E108122-467D-4748-8164-7E5847A10BE0}" dt="2022-09-25T13:02:20.637" v="3019"/>
          <ac:picMkLst>
            <pc:docMk/>
            <pc:sldMk cId="2976331989" sldId="313"/>
            <ac:picMk id="10" creationId="{58BCCAD8-1A70-8D98-10E3-A6281E20D199}"/>
          </ac:picMkLst>
        </pc:picChg>
      </pc:sldChg>
      <pc:sldChg chg="modSp add mod ord">
        <pc:chgData name="Heidy Heuvelsland" userId="7cbadae3-bb5f-4103-a790-ae3cdca2b30c" providerId="ADAL" clId="{0E108122-467D-4748-8164-7E5847A10BE0}" dt="2022-09-25T13:06:35.625" v="3064"/>
        <pc:sldMkLst>
          <pc:docMk/>
          <pc:sldMk cId="4161168981" sldId="313"/>
        </pc:sldMkLst>
        <pc:picChg chg="mod">
          <ac:chgData name="Heidy Heuvelsland" userId="7cbadae3-bb5f-4103-a790-ae3cdca2b30c" providerId="ADAL" clId="{0E108122-467D-4748-8164-7E5847A10BE0}" dt="2022-09-25T13:06:18.699" v="3062" actId="1076"/>
          <ac:picMkLst>
            <pc:docMk/>
            <pc:sldMk cId="4161168981" sldId="313"/>
            <ac:picMk id="8" creationId="{2F8829EE-E0A7-B329-1D10-079BD047BEA7}"/>
          </ac:picMkLst>
        </pc:picChg>
      </pc:sldChg>
      <pc:sldChg chg="addSp modSp add mod modAnim">
        <pc:chgData name="Heidy Heuvelsland" userId="7cbadae3-bb5f-4103-a790-ae3cdca2b30c" providerId="ADAL" clId="{0E108122-467D-4748-8164-7E5847A10BE0}" dt="2022-09-25T12:51:01.965" v="2763" actId="20577"/>
        <pc:sldMkLst>
          <pc:docMk/>
          <pc:sldMk cId="816704357" sldId="314"/>
        </pc:sldMkLst>
        <pc:spChg chg="mod">
          <ac:chgData name="Heidy Heuvelsland" userId="7cbadae3-bb5f-4103-a790-ae3cdca2b30c" providerId="ADAL" clId="{0E108122-467D-4748-8164-7E5847A10BE0}" dt="2022-09-25T12:51:01.965" v="2763" actId="20577"/>
          <ac:spMkLst>
            <pc:docMk/>
            <pc:sldMk cId="816704357" sldId="314"/>
            <ac:spMk id="3" creationId="{0398C86B-ED36-4A79-BCA3-F62A6D12E00A}"/>
          </ac:spMkLst>
        </pc:spChg>
        <pc:spChg chg="add mod">
          <ac:chgData name="Heidy Heuvelsland" userId="7cbadae3-bb5f-4103-a790-ae3cdca2b30c" providerId="ADAL" clId="{0E108122-467D-4748-8164-7E5847A10BE0}" dt="2022-09-25T12:49:10.309" v="2700" actId="1076"/>
          <ac:spMkLst>
            <pc:docMk/>
            <pc:sldMk cId="816704357" sldId="314"/>
            <ac:spMk id="4" creationId="{E35B1CDD-7603-6F2B-009C-A65B8E0DAAE3}"/>
          </ac:spMkLst>
        </pc:spChg>
        <pc:picChg chg="add mod">
          <ac:chgData name="Heidy Heuvelsland" userId="7cbadae3-bb5f-4103-a790-ae3cdca2b30c" providerId="ADAL" clId="{0E108122-467D-4748-8164-7E5847A10BE0}" dt="2022-09-25T12:43:27.937" v="2600" actId="1076"/>
          <ac:picMkLst>
            <pc:docMk/>
            <pc:sldMk cId="816704357" sldId="314"/>
            <ac:picMk id="5" creationId="{9BAB4455-BAD3-44D6-E0AD-3025929216C6}"/>
          </ac:picMkLst>
        </pc:picChg>
      </pc:sldChg>
      <pc:sldChg chg="addSp modSp add mod ord">
        <pc:chgData name="Heidy Heuvelsland" userId="7cbadae3-bb5f-4103-a790-ae3cdca2b30c" providerId="ADAL" clId="{0E108122-467D-4748-8164-7E5847A10BE0}" dt="2022-09-25T12:57:25.420" v="2950" actId="1076"/>
        <pc:sldMkLst>
          <pc:docMk/>
          <pc:sldMk cId="1276768902" sldId="315"/>
        </pc:sldMkLst>
        <pc:spChg chg="mod">
          <ac:chgData name="Heidy Heuvelsland" userId="7cbadae3-bb5f-4103-a790-ae3cdca2b30c" providerId="ADAL" clId="{0E108122-467D-4748-8164-7E5847A10BE0}" dt="2022-09-25T08:21:07.653" v="2212" actId="113"/>
          <ac:spMkLst>
            <pc:docMk/>
            <pc:sldMk cId="1276768902" sldId="315"/>
            <ac:spMk id="2" creationId="{47803879-42DF-4E04-981A-62C8FD41723C}"/>
          </ac:spMkLst>
        </pc:spChg>
        <pc:picChg chg="add mod">
          <ac:chgData name="Heidy Heuvelsland" userId="7cbadae3-bb5f-4103-a790-ae3cdca2b30c" providerId="ADAL" clId="{0E108122-467D-4748-8164-7E5847A10BE0}" dt="2022-09-25T07:52:40.444" v="1855" actId="1076"/>
          <ac:picMkLst>
            <pc:docMk/>
            <pc:sldMk cId="1276768902" sldId="315"/>
            <ac:picMk id="4" creationId="{A856D508-5EEE-9C0A-579B-73A959990571}"/>
          </ac:picMkLst>
        </pc:picChg>
        <pc:picChg chg="mod">
          <ac:chgData name="Heidy Heuvelsland" userId="7cbadae3-bb5f-4103-a790-ae3cdca2b30c" providerId="ADAL" clId="{0E108122-467D-4748-8164-7E5847A10BE0}" dt="2022-09-25T12:57:25.420" v="2950" actId="1076"/>
          <ac:picMkLst>
            <pc:docMk/>
            <pc:sldMk cId="1276768902" sldId="315"/>
            <ac:picMk id="4097" creationId="{2E995F35-B027-4D6A-8762-BAB2D7AC5C33}"/>
          </ac:picMkLst>
        </pc:picChg>
      </pc:sldChg>
      <pc:sldChg chg="delSp add del delDesignElem">
        <pc:chgData name="Heidy Heuvelsland" userId="7cbadae3-bb5f-4103-a790-ae3cdca2b30c" providerId="ADAL" clId="{0E108122-467D-4748-8164-7E5847A10BE0}" dt="2022-09-25T08:06:28.857" v="1920" actId="2696"/>
        <pc:sldMkLst>
          <pc:docMk/>
          <pc:sldMk cId="1615344478" sldId="316"/>
        </pc:sldMkLst>
        <pc:spChg chg="del">
          <ac:chgData name="Heidy Heuvelsland" userId="7cbadae3-bb5f-4103-a790-ae3cdca2b30c" providerId="ADAL" clId="{0E108122-467D-4748-8164-7E5847A10BE0}" dt="2022-09-24T14:02:45.879" v="1644"/>
          <ac:spMkLst>
            <pc:docMk/>
            <pc:sldMk cId="1615344478" sldId="316"/>
            <ac:spMk id="28" creationId="{0671A8AE-40A1-4631-A6B8-581AFF065482}"/>
          </ac:spMkLst>
        </pc:spChg>
        <pc:spChg chg="del">
          <ac:chgData name="Heidy Heuvelsland" userId="7cbadae3-bb5f-4103-a790-ae3cdca2b30c" providerId="ADAL" clId="{0E108122-467D-4748-8164-7E5847A10BE0}" dt="2022-09-24T14:02:45.879" v="1644"/>
          <ac:spMkLst>
            <pc:docMk/>
            <pc:sldMk cId="1615344478" sldId="316"/>
            <ac:spMk id="29" creationId="{AB58EF07-17C2-48CF-ABB0-EEF1F17CB8F0}"/>
          </ac:spMkLst>
        </pc:spChg>
        <pc:spChg chg="del">
          <ac:chgData name="Heidy Heuvelsland" userId="7cbadae3-bb5f-4103-a790-ae3cdca2b30c" providerId="ADAL" clId="{0E108122-467D-4748-8164-7E5847A10BE0}" dt="2022-09-24T14:02:45.879" v="1644"/>
          <ac:spMkLst>
            <pc:docMk/>
            <pc:sldMk cId="1615344478" sldId="316"/>
            <ac:spMk id="30" creationId="{AF2F604E-43BE-4DC3-B983-E071523364F8}"/>
          </ac:spMkLst>
        </pc:spChg>
        <pc:spChg chg="del">
          <ac:chgData name="Heidy Heuvelsland" userId="7cbadae3-bb5f-4103-a790-ae3cdca2b30c" providerId="ADAL" clId="{0E108122-467D-4748-8164-7E5847A10BE0}" dt="2022-09-24T14:02:45.879" v="1644"/>
          <ac:spMkLst>
            <pc:docMk/>
            <pc:sldMk cId="1615344478" sldId="316"/>
            <ac:spMk id="31" creationId="{08C9B587-E65E-4B52-B37C-ABEBB6E87928}"/>
          </ac:spMkLst>
        </pc:spChg>
      </pc:sldChg>
      <pc:sldChg chg="addSp modSp add del mod">
        <pc:chgData name="Heidy Heuvelsland" userId="7cbadae3-bb5f-4103-a790-ae3cdca2b30c" providerId="ADAL" clId="{0E108122-467D-4748-8164-7E5847A10BE0}" dt="2022-09-25T12:55:49.351" v="2918" actId="2696"/>
        <pc:sldMkLst>
          <pc:docMk/>
          <pc:sldMk cId="84880189" sldId="317"/>
        </pc:sldMkLst>
        <pc:spChg chg="mod">
          <ac:chgData name="Heidy Heuvelsland" userId="7cbadae3-bb5f-4103-a790-ae3cdca2b30c" providerId="ADAL" clId="{0E108122-467D-4748-8164-7E5847A10BE0}" dt="2022-09-25T08:09:20.045" v="1925" actId="20577"/>
          <ac:spMkLst>
            <pc:docMk/>
            <pc:sldMk cId="84880189" sldId="317"/>
            <ac:spMk id="6" creationId="{B694A75F-2E5D-448A-B53C-D2FED95FFB6D}"/>
          </ac:spMkLst>
        </pc:spChg>
        <pc:spChg chg="mod">
          <ac:chgData name="Heidy Heuvelsland" userId="7cbadae3-bb5f-4103-a790-ae3cdca2b30c" providerId="ADAL" clId="{0E108122-467D-4748-8164-7E5847A10BE0}" dt="2022-09-25T08:09:45.729" v="1931" actId="1076"/>
          <ac:spMkLst>
            <pc:docMk/>
            <pc:sldMk cId="84880189" sldId="317"/>
            <ac:spMk id="8" creationId="{C040665F-5495-4FA9-872C-A2F39CB4B2F6}"/>
          </ac:spMkLst>
        </pc:spChg>
        <pc:picChg chg="add mod">
          <ac:chgData name="Heidy Heuvelsland" userId="7cbadae3-bb5f-4103-a790-ae3cdca2b30c" providerId="ADAL" clId="{0E108122-467D-4748-8164-7E5847A10BE0}" dt="2022-09-25T08:09:59.183" v="1933" actId="1076"/>
          <ac:picMkLst>
            <pc:docMk/>
            <pc:sldMk cId="84880189" sldId="317"/>
            <ac:picMk id="2" creationId="{67A1AE6A-C2B0-43C2-DB8F-33B5000EECE0}"/>
          </ac:picMkLst>
        </pc:picChg>
      </pc:sldChg>
      <pc:sldChg chg="add del">
        <pc:chgData name="Heidy Heuvelsland" userId="7cbadae3-bb5f-4103-a790-ae3cdca2b30c" providerId="ADAL" clId="{0E108122-467D-4748-8164-7E5847A10BE0}" dt="2022-09-25T07:46:27.303" v="1797" actId="2696"/>
        <pc:sldMkLst>
          <pc:docMk/>
          <pc:sldMk cId="490043324" sldId="318"/>
        </pc:sldMkLst>
      </pc:sldChg>
      <pc:sldChg chg="addSp delSp modSp add mod ord modAnim">
        <pc:chgData name="Heidy Heuvelsland" userId="7cbadae3-bb5f-4103-a790-ae3cdca2b30c" providerId="ADAL" clId="{0E108122-467D-4748-8164-7E5847A10BE0}" dt="2022-09-25T12:39:01.187" v="2532"/>
        <pc:sldMkLst>
          <pc:docMk/>
          <pc:sldMk cId="3945836966" sldId="318"/>
        </pc:sldMkLst>
        <pc:spChg chg="mod">
          <ac:chgData name="Heidy Heuvelsland" userId="7cbadae3-bb5f-4103-a790-ae3cdca2b30c" providerId="ADAL" clId="{0E108122-467D-4748-8164-7E5847A10BE0}" dt="2022-09-25T12:37:53.318" v="2515" actId="20577"/>
          <ac:spMkLst>
            <pc:docMk/>
            <pc:sldMk cId="3945836966" sldId="318"/>
            <ac:spMk id="6" creationId="{32CCCA29-466E-4D3B-9875-B748EF436EA1}"/>
          </ac:spMkLst>
        </pc:spChg>
        <pc:spChg chg="mod">
          <ac:chgData name="Heidy Heuvelsland" userId="7cbadae3-bb5f-4103-a790-ae3cdca2b30c" providerId="ADAL" clId="{0E108122-467D-4748-8164-7E5847A10BE0}" dt="2022-09-25T12:38:29.599" v="2527" actId="14100"/>
          <ac:spMkLst>
            <pc:docMk/>
            <pc:sldMk cId="3945836966" sldId="318"/>
            <ac:spMk id="8" creationId="{5E037ED4-B514-4FEA-9BDD-566A7C23545E}"/>
          </ac:spMkLst>
        </pc:spChg>
        <pc:picChg chg="mod">
          <ac:chgData name="Heidy Heuvelsland" userId="7cbadae3-bb5f-4103-a790-ae3cdca2b30c" providerId="ADAL" clId="{0E108122-467D-4748-8164-7E5847A10BE0}" dt="2022-09-25T08:11:42.827" v="1976" actId="1076"/>
          <ac:picMkLst>
            <pc:docMk/>
            <pc:sldMk cId="3945836966" sldId="318"/>
            <ac:picMk id="2" creationId="{07B14D46-7435-9562-F7B7-23AC7FDF39A9}"/>
          </ac:picMkLst>
        </pc:picChg>
        <pc:picChg chg="del">
          <ac:chgData name="Heidy Heuvelsland" userId="7cbadae3-bb5f-4103-a790-ae3cdca2b30c" providerId="ADAL" clId="{0E108122-467D-4748-8164-7E5847A10BE0}" dt="2022-09-25T08:02:41.339" v="1906" actId="478"/>
          <ac:picMkLst>
            <pc:docMk/>
            <pc:sldMk cId="3945836966" sldId="318"/>
            <ac:picMk id="3" creationId="{5E6F6097-CED8-4626-A718-91AFC3139771}"/>
          </ac:picMkLst>
        </pc:picChg>
        <pc:picChg chg="add del mod">
          <ac:chgData name="Heidy Heuvelsland" userId="7cbadae3-bb5f-4103-a790-ae3cdca2b30c" providerId="ADAL" clId="{0E108122-467D-4748-8164-7E5847A10BE0}" dt="2022-09-25T12:33:21.352" v="2393" actId="478"/>
          <ac:picMkLst>
            <pc:docMk/>
            <pc:sldMk cId="3945836966" sldId="318"/>
            <ac:picMk id="4" creationId="{6A79E621-0538-AE7B-9920-1F70D00F711B}"/>
          </ac:picMkLst>
        </pc:picChg>
        <pc:picChg chg="add mod">
          <ac:chgData name="Heidy Heuvelsland" userId="7cbadae3-bb5f-4103-a790-ae3cdca2b30c" providerId="ADAL" clId="{0E108122-467D-4748-8164-7E5847A10BE0}" dt="2022-09-25T12:38:36.906" v="2530" actId="1076"/>
          <ac:picMkLst>
            <pc:docMk/>
            <pc:sldMk cId="3945836966" sldId="318"/>
            <ac:picMk id="5" creationId="{7C3338B3-2635-D0BB-CB9C-8B34592BAF35}"/>
          </ac:picMkLst>
        </pc:picChg>
      </pc:sldChg>
      <pc:sldChg chg="add del">
        <pc:chgData name="Heidy Heuvelsland" userId="7cbadae3-bb5f-4103-a790-ae3cdca2b30c" providerId="ADAL" clId="{0E108122-467D-4748-8164-7E5847A10BE0}" dt="2022-09-25T07:46:27.303" v="1797" actId="2696"/>
        <pc:sldMkLst>
          <pc:docMk/>
          <pc:sldMk cId="2352670741" sldId="319"/>
        </pc:sldMkLst>
      </pc:sldChg>
      <pc:sldChg chg="addSp delSp modSp add mod ord">
        <pc:chgData name="Heidy Heuvelsland" userId="7cbadae3-bb5f-4103-a790-ae3cdca2b30c" providerId="ADAL" clId="{0E108122-467D-4748-8164-7E5847A10BE0}" dt="2022-09-25T12:39:58.461" v="2542" actId="6549"/>
        <pc:sldMkLst>
          <pc:docMk/>
          <pc:sldMk cId="4284271796" sldId="319"/>
        </pc:sldMkLst>
        <pc:spChg chg="mod">
          <ac:chgData name="Heidy Heuvelsland" userId="7cbadae3-bb5f-4103-a790-ae3cdca2b30c" providerId="ADAL" clId="{0E108122-467D-4748-8164-7E5847A10BE0}" dt="2022-09-25T12:39:58.461" v="2542" actId="6549"/>
          <ac:spMkLst>
            <pc:docMk/>
            <pc:sldMk cId="4284271796" sldId="319"/>
            <ac:spMk id="3" creationId="{D90C4EBA-0B96-4737-A669-0EBBDB420655}"/>
          </ac:spMkLst>
        </pc:spChg>
        <pc:spChg chg="mod">
          <ac:chgData name="Heidy Heuvelsland" userId="7cbadae3-bb5f-4103-a790-ae3cdca2b30c" providerId="ADAL" clId="{0E108122-467D-4748-8164-7E5847A10BE0}" dt="2022-09-25T12:30:35.842" v="2347" actId="1076"/>
          <ac:spMkLst>
            <pc:docMk/>
            <pc:sldMk cId="4284271796" sldId="319"/>
            <ac:spMk id="6" creationId="{E833EF36-0CBC-B84B-833F-E414A3B4883F}"/>
          </ac:spMkLst>
        </pc:spChg>
        <pc:picChg chg="del">
          <ac:chgData name="Heidy Heuvelsland" userId="7cbadae3-bb5f-4103-a790-ae3cdca2b30c" providerId="ADAL" clId="{0E108122-467D-4748-8164-7E5847A10BE0}" dt="2022-09-25T12:25:59.091" v="2236" actId="21"/>
          <ac:picMkLst>
            <pc:docMk/>
            <pc:sldMk cId="4284271796" sldId="319"/>
            <ac:picMk id="4" creationId="{B1423574-86D5-4440-9722-B53153EB2427}"/>
          </ac:picMkLst>
        </pc:picChg>
        <pc:picChg chg="add del mod">
          <ac:chgData name="Heidy Heuvelsland" userId="7cbadae3-bb5f-4103-a790-ae3cdca2b30c" providerId="ADAL" clId="{0E108122-467D-4748-8164-7E5847A10BE0}" dt="2022-09-25T12:27:59.582" v="2276" actId="478"/>
          <ac:picMkLst>
            <pc:docMk/>
            <pc:sldMk cId="4284271796" sldId="319"/>
            <ac:picMk id="5" creationId="{BA2F2A48-CA59-029E-D5E7-22B8CBDD3A88}"/>
          </ac:picMkLst>
        </pc:picChg>
        <pc:picChg chg="add mod modCrop">
          <ac:chgData name="Heidy Heuvelsland" userId="7cbadae3-bb5f-4103-a790-ae3cdca2b30c" providerId="ADAL" clId="{0E108122-467D-4748-8164-7E5847A10BE0}" dt="2022-09-25T12:39:39.658" v="2537" actId="14100"/>
          <ac:picMkLst>
            <pc:docMk/>
            <pc:sldMk cId="4284271796" sldId="319"/>
            <ac:picMk id="7" creationId="{78915CF7-52BF-6587-4199-F25D6B0556EB}"/>
          </ac:picMkLst>
        </pc:picChg>
      </pc:sldChg>
      <pc:sldChg chg="add ord">
        <pc:chgData name="Heidy Heuvelsland" userId="7cbadae3-bb5f-4103-a790-ae3cdca2b30c" providerId="ADAL" clId="{0E108122-467D-4748-8164-7E5847A10BE0}" dt="2022-09-25T12:39:09.463" v="2534"/>
        <pc:sldMkLst>
          <pc:docMk/>
          <pc:sldMk cId="332184115" sldId="320"/>
        </pc:sldMkLst>
      </pc:sldChg>
      <pc:sldChg chg="add del">
        <pc:chgData name="Heidy Heuvelsland" userId="7cbadae3-bb5f-4103-a790-ae3cdca2b30c" providerId="ADAL" clId="{0E108122-467D-4748-8164-7E5847A10BE0}" dt="2022-09-25T07:46:27.303" v="1797" actId="2696"/>
        <pc:sldMkLst>
          <pc:docMk/>
          <pc:sldMk cId="3836437301" sldId="320"/>
        </pc:sldMkLst>
      </pc:sldChg>
      <pc:sldChg chg="modSp add mod modAnim">
        <pc:chgData name="Heidy Heuvelsland" userId="7cbadae3-bb5f-4103-a790-ae3cdca2b30c" providerId="ADAL" clId="{0E108122-467D-4748-8164-7E5847A10BE0}" dt="2022-09-25T13:08:01.290" v="3104" actId="1076"/>
        <pc:sldMkLst>
          <pc:docMk/>
          <pc:sldMk cId="765364875" sldId="321"/>
        </pc:sldMkLst>
        <pc:spChg chg="mod">
          <ac:chgData name="Heidy Heuvelsland" userId="7cbadae3-bb5f-4103-a790-ae3cdca2b30c" providerId="ADAL" clId="{0E108122-467D-4748-8164-7E5847A10BE0}" dt="2022-09-25T13:08:01.290" v="3104" actId="1076"/>
          <ac:spMkLst>
            <pc:docMk/>
            <pc:sldMk cId="765364875" sldId="321"/>
            <ac:spMk id="3" creationId="{0398C86B-ED36-4A79-BCA3-F62A6D12E00A}"/>
          </ac:spMkLst>
        </pc:spChg>
        <pc:spChg chg="mod">
          <ac:chgData name="Heidy Heuvelsland" userId="7cbadae3-bb5f-4103-a790-ae3cdca2b30c" providerId="ADAL" clId="{0E108122-467D-4748-8164-7E5847A10BE0}" dt="2022-09-25T12:53:50.345" v="2907" actId="1076"/>
          <ac:spMkLst>
            <pc:docMk/>
            <pc:sldMk cId="765364875" sldId="321"/>
            <ac:spMk id="4" creationId="{E35B1CDD-7603-6F2B-009C-A65B8E0DAAE3}"/>
          </ac:spMkLst>
        </pc:spChg>
      </pc:sldChg>
      <pc:sldChg chg="add del">
        <pc:chgData name="Heidy Heuvelsland" userId="7cbadae3-bb5f-4103-a790-ae3cdca2b30c" providerId="ADAL" clId="{0E108122-467D-4748-8164-7E5847A10BE0}" dt="2022-09-25T07:46:27.303" v="1797" actId="2696"/>
        <pc:sldMkLst>
          <pc:docMk/>
          <pc:sldMk cId="887022719" sldId="321"/>
        </pc:sldMkLst>
      </pc:sldChg>
      <pc:sldChg chg="add del">
        <pc:chgData name="Heidy Heuvelsland" userId="7cbadae3-bb5f-4103-a790-ae3cdca2b30c" providerId="ADAL" clId="{0E108122-467D-4748-8164-7E5847A10BE0}" dt="2022-09-25T07:46:27.303" v="1797" actId="2696"/>
        <pc:sldMkLst>
          <pc:docMk/>
          <pc:sldMk cId="1900768602" sldId="322"/>
        </pc:sldMkLst>
      </pc:sldChg>
      <pc:sldChg chg="addSp delSp modSp add mod ord">
        <pc:chgData name="Heidy Heuvelsland" userId="7cbadae3-bb5f-4103-a790-ae3cdca2b30c" providerId="ADAL" clId="{0E108122-467D-4748-8164-7E5847A10BE0}" dt="2022-09-25T13:05:32.195" v="3058" actId="1076"/>
        <pc:sldMkLst>
          <pc:docMk/>
          <pc:sldMk cId="2789807169" sldId="322"/>
        </pc:sldMkLst>
        <pc:picChg chg="add del mod">
          <ac:chgData name="Heidy Heuvelsland" userId="7cbadae3-bb5f-4103-a790-ae3cdca2b30c" providerId="ADAL" clId="{0E108122-467D-4748-8164-7E5847A10BE0}" dt="2022-09-25T13:05:06.714" v="3052" actId="478"/>
          <ac:picMkLst>
            <pc:docMk/>
            <pc:sldMk cId="2789807169" sldId="322"/>
            <ac:picMk id="4" creationId="{A54B0ED4-1DEB-1225-D082-92374977E286}"/>
          </ac:picMkLst>
        </pc:picChg>
        <pc:picChg chg="mod">
          <ac:chgData name="Heidy Heuvelsland" userId="7cbadae3-bb5f-4103-a790-ae3cdca2b30c" providerId="ADAL" clId="{0E108122-467D-4748-8164-7E5847A10BE0}" dt="2022-09-25T13:05:32.195" v="3058" actId="1076"/>
          <ac:picMkLst>
            <pc:docMk/>
            <pc:sldMk cId="2789807169" sldId="322"/>
            <ac:picMk id="6" creationId="{A80C1CAB-5687-CA6B-D3FC-A68E908CFC44}"/>
          </ac:picMkLst>
        </pc:picChg>
        <pc:picChg chg="del">
          <ac:chgData name="Heidy Heuvelsland" userId="7cbadae3-bb5f-4103-a790-ae3cdca2b30c" providerId="ADAL" clId="{0E108122-467D-4748-8164-7E5847A10BE0}" dt="2022-09-25T13:02:35.130" v="3021" actId="478"/>
          <ac:picMkLst>
            <pc:docMk/>
            <pc:sldMk cId="2789807169" sldId="322"/>
            <ac:picMk id="8" creationId="{2F8829EE-E0A7-B329-1D10-079BD047BE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35" cy="496889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237" y="1"/>
            <a:ext cx="2945935" cy="496889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483AA8D8-53CE-492E-B794-8BBF508AD155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543" y="4776789"/>
            <a:ext cx="5438591" cy="3908425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5935" cy="496889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237" y="9429750"/>
            <a:ext cx="2945935" cy="496889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6CC0434B-B8BD-4484-80C1-2945859EA3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6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C04CE-DACB-4362-869C-94F819279ED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7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EDECC-BC8A-45B4-A6EE-FA1FE6FFE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16CFBB-FFE8-4BAB-A941-C894FCE25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13D4F-E797-47A4-A556-47457174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6F5DA1-8235-4685-B578-B22D1631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E3EB7-F57F-4B17-AAB7-62FF9C98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9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9FD6A-9742-42E7-8AE4-890A8B63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D6DD85-A74D-4FBC-8766-3FF599098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7DDA67-BEE7-4502-BD61-4B386D6B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33E3D2-5532-4823-9945-6AC825EF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2701A-4B37-4144-ABC1-DF6B04A3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A3E5092-A91F-4A68-B3E2-CBFAB136E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85D0E1-704A-475C-9FCE-04513AEAC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3D957D-5B4E-47E5-8C5B-2E1EB57A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96302A-CCB7-417D-9FFE-2DD7CF14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AC086-7023-4665-8A5D-26EE25B1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1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01E40-249B-4537-8080-4D5578AA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99C60-03B1-49C7-A706-E37579010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9E93C1-2942-40DC-B41C-7312A111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3585A1-C1F4-4D2D-ABC3-AB452BE3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2E193E-6CB4-4CF2-BC62-5BE6C2D2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6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90F92-0EB1-4111-A5E9-53670E9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200664-D53E-4B6A-9E5D-01F873856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36A0D6-6FD4-4783-9CE3-E3967F58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D409C-AA9E-4BC7-B597-EBDD32C2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57CEAC-CF1E-4B33-986B-6AA575F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13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1386-EB63-46A5-9136-4170BD0B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79CF8E-BC1C-4DA0-B117-FD95F2F85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230E20-E54D-4215-A247-50700EAFD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4F5110-523F-4F5E-8D55-37369699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FB652D-1580-4572-AB70-90BB49E2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286515-A7EA-4255-8D96-0FE86A42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15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2BACA-A563-4908-8393-394472B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CDEEF-B908-4096-B152-860100D4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4B3B86-724D-4410-9F26-5C5C49B3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26CAD1-2F85-46D3-9FB2-BE53BA085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161FC0-DE8F-40CA-A045-0DCF244EE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94F766-C1BA-4D10-BDAD-94D0947A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88CEC4-C19F-4084-9012-97FC78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C5EF29-25D1-467A-8F93-E852D327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10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389D6-2C29-427E-AD64-F6B11428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776323-0FCC-46C9-B09B-3902A1A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8C30F-77F9-46E3-8159-0AE2820C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8FE81A-75BC-4AF0-B8DC-55AA123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3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85E1C7B-60C5-4B9A-A5E2-2A4E2BB7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0BC589-FCC7-493C-A767-5473D840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3DC92B-594E-461B-8E52-6CECDE36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44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6EBE4-17EC-4AF1-BC28-5BF1CBDA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D67B20-B1B0-468E-ABC9-C59EC560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7DBF67-D90A-4005-89C7-63B297560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3B8532-63B5-4535-B9E4-49E961BA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643AF0-6DE1-4ED9-8862-4AFB9671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E08B2E-AF58-4A18-9D30-F1FBFAC1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33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4BE7C-D7D4-4055-BAE7-1A7AFED1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41F498-AD77-4C6C-A61F-99D6415AB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03929A-580B-4594-93B9-4CE8EF744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B7D771-3212-4AAD-94A0-BAC5FD4D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3D9DA1-4796-461D-8473-306FE233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EC9CB9-DE8A-46D2-B7D3-F82B9FF5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1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75E9825-F0CB-4FDD-9FDF-19A78B4B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21902B-0BEF-4699-BE57-C7609C0C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5AF913-261E-41B0-89E1-AFA9CC0E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FEAD-184C-41C8-A935-4E19C7E65B03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1A382E-2703-41F1-9561-0611BD1C7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F9F129-35D7-4DF5-A438-DC749851A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7B8C-4ED2-42A4-B24D-0F2E43CF48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41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bVvUp8frnU?feature=oembed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oetafdruktest.wnf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K4NEbN_DVi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duurzaammbo.nl/lesmateriaa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xheS3jN3QAhVsB8AKHYwkCVUQjRwIBw&amp;url=https://www.duurzaammbo.nl/waarom&amp;psig=AFQjCNG4g8VVxxBJ0y07tROcVjTXHEamJw&amp;ust=1481028810698188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CF1FFDE-99B6-4C3F-BBF4-6164E45ADBA1}"/>
              </a:ext>
            </a:extLst>
          </p:cNvPr>
          <p:cNvSpPr txBox="1"/>
          <p:nvPr/>
        </p:nvSpPr>
        <p:spPr>
          <a:xfrm>
            <a:off x="1343025" y="623455"/>
            <a:ext cx="106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KEUZEDEEL DUURZAAMHEID IN HET BEROEP Les 3, 27-9-2022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0FDE0C3-D896-8411-1555-BD0A06B8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38" y="1502172"/>
            <a:ext cx="9563918" cy="42048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6767BA-608E-8828-4236-1C896269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F5DCB4A-B9D9-4896-8782-C7AB3DD9088E}"/>
              </a:ext>
            </a:extLst>
          </p:cNvPr>
          <p:cNvSpPr txBox="1"/>
          <p:nvPr/>
        </p:nvSpPr>
        <p:spPr>
          <a:xfrm>
            <a:off x="1038225" y="1272495"/>
            <a:ext cx="10214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1" i="0" dirty="0">
                <a:solidFill>
                  <a:srgbClr val="154273"/>
                </a:solidFill>
                <a:effectLst/>
              </a:rPr>
              <a:t>Praktische en preventieve maatregelen om milieubelasting te verminderen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22222"/>
                </a:solidFill>
                <a:effectLst/>
              </a:rPr>
              <a:t>Het dichthouden van deuren en ramen om diffus</a:t>
            </a:r>
            <a:r>
              <a:rPr lang="nl-NL" sz="2400" dirty="0">
                <a:solidFill>
                  <a:srgbClr val="222222"/>
                </a:solidFill>
              </a:rPr>
              <a:t>e </a:t>
            </a:r>
            <a:r>
              <a:rPr lang="nl-NL" sz="2400" b="0" i="0" dirty="0">
                <a:solidFill>
                  <a:srgbClr val="222222"/>
                </a:solidFill>
                <a:effectLst/>
              </a:rPr>
              <a:t>emissie tegen te gaan.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22222"/>
                </a:solidFill>
                <a:effectLst/>
              </a:rPr>
              <a:t>Werken met biolo</a:t>
            </a:r>
            <a:r>
              <a:rPr lang="nl-NL" sz="2400" dirty="0">
                <a:solidFill>
                  <a:srgbClr val="222222"/>
                </a:solidFill>
              </a:rPr>
              <a:t>gisch afbreekbare schoonmaakmiddelen.</a:t>
            </a:r>
            <a:endParaRPr lang="nl-NL" sz="2400" b="0" i="0" dirty="0">
              <a:solidFill>
                <a:srgbClr val="0B5F8B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22222"/>
                </a:solidFill>
                <a:effectLst/>
              </a:rPr>
              <a:t>Stinkend afval direct opruimen en in gesloten vatten bewaren.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33333"/>
                </a:solidFill>
              </a:rPr>
              <a:t>Gebruik herbruikbare materialen of technieken (vb. regenereren filters)</a:t>
            </a:r>
          </a:p>
          <a:p>
            <a:pPr algn="l"/>
            <a:endParaRPr lang="nl-NL" sz="2400" b="0" i="0" dirty="0">
              <a:solidFill>
                <a:srgbClr val="0B5F8B"/>
              </a:solidFill>
              <a:effectLst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FD6FA44-0A2E-4C1F-AA73-6DC28AD9C8DD}"/>
              </a:ext>
            </a:extLst>
          </p:cNvPr>
          <p:cNvSpPr/>
          <p:nvPr/>
        </p:nvSpPr>
        <p:spPr>
          <a:xfrm>
            <a:off x="1462574" y="302696"/>
            <a:ext cx="9790144" cy="791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 err="1">
                <a:latin typeface="+mj-lt"/>
              </a:rPr>
              <a:t>Good</a:t>
            </a:r>
            <a:r>
              <a:rPr lang="nl-NL" sz="4400" dirty="0">
                <a:latin typeface="+mj-lt"/>
              </a:rPr>
              <a:t> </a:t>
            </a:r>
            <a:r>
              <a:rPr lang="nl-NL" sz="4400" dirty="0" err="1">
                <a:latin typeface="+mj-lt"/>
              </a:rPr>
              <a:t>Housekeeping</a:t>
            </a:r>
            <a:r>
              <a:rPr lang="nl-NL" sz="4400" dirty="0">
                <a:latin typeface="+mj-lt"/>
              </a:rPr>
              <a:t> maatregelen</a:t>
            </a:r>
          </a:p>
        </p:txBody>
      </p:sp>
      <p:pic>
        <p:nvPicPr>
          <p:cNvPr id="2050" name="Picture 2" descr="Doors &amp;amp; Windows◙Keep Gate Closed, Keep Door Closed Signage (Laminated A4  size) | Shopee Philippines">
            <a:extLst>
              <a:ext uri="{FF2B5EF4-FFF2-40B4-BE49-F238E27FC236}">
                <a16:creationId xmlns:a16="http://schemas.microsoft.com/office/drawing/2014/main" id="{212731E7-C0D2-4C9E-AB39-57E2FF11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083">
            <a:off x="1375049" y="3291793"/>
            <a:ext cx="2886375" cy="28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s - GREENMAX">
            <a:extLst>
              <a:ext uri="{FF2B5EF4-FFF2-40B4-BE49-F238E27FC236}">
                <a16:creationId xmlns:a16="http://schemas.microsoft.com/office/drawing/2014/main" id="{097150E6-0CCB-412D-A17B-463DA2748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29" y="3294713"/>
            <a:ext cx="2860531" cy="28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elmatige Ontgeuringsinstallatie voor de horeca branche.">
            <a:extLst>
              <a:ext uri="{FF2B5EF4-FFF2-40B4-BE49-F238E27FC236}">
                <a16:creationId xmlns:a16="http://schemas.microsoft.com/office/drawing/2014/main" id="{37FE1758-C82E-4EF1-9379-BFF628F1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22" y="3307938"/>
            <a:ext cx="2981153" cy="28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34367D0-91F7-9465-6729-D39B8F55B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B474D29-9175-40DA-8E30-4EE86454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6962">
            <a:off x="8765519" y="1794089"/>
            <a:ext cx="2773670" cy="38670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CCCA29-466E-4D3B-9875-B748EF436EA1}"/>
              </a:ext>
            </a:extLst>
          </p:cNvPr>
          <p:cNvSpPr txBox="1"/>
          <p:nvPr/>
        </p:nvSpPr>
        <p:spPr>
          <a:xfrm>
            <a:off x="1609725" y="0"/>
            <a:ext cx="5995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latin typeface="+mj-lt"/>
              </a:rPr>
              <a:t>Taak 1.2: </a:t>
            </a:r>
            <a:r>
              <a:rPr lang="nl-NL" sz="4400" dirty="0" err="1">
                <a:latin typeface="+mj-lt"/>
              </a:rPr>
              <a:t>mindmap</a:t>
            </a:r>
            <a:endParaRPr lang="nl-NL" sz="4400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037ED4-B514-4FEA-9BDD-566A7C23545E}"/>
              </a:ext>
            </a:extLst>
          </p:cNvPr>
          <p:cNvSpPr txBox="1"/>
          <p:nvPr/>
        </p:nvSpPr>
        <p:spPr>
          <a:xfrm>
            <a:off x="1154663" y="1122222"/>
            <a:ext cx="7512247" cy="507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Gebruik je eigen </a:t>
            </a:r>
            <a:r>
              <a:rPr lang="nl-N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mindmap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taak 1.2)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Onderzoek wat jouw mogelijkheden zijn (of kunnen worden) om met betrekking tot de </a:t>
            </a:r>
            <a:r>
              <a:rPr lang="nl-NL" sz="24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oranje</a:t>
            </a:r>
            <a:r>
              <a:rPr lang="nl-N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nl-N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rode</a:t>
            </a:r>
            <a:r>
              <a:rPr lang="nl-N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aandachtsgebieden uit jouw </a:t>
            </a:r>
            <a:r>
              <a:rPr lang="nl-N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mindmap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een verbetering richting duurzaamheid te realiseren.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Wees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niet te snel tevreden met jouw oplossingen en zoek op internet naar alternatieven die misschien ook beter bij je passen als de oplossingen die bent tegengekomen.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Probeer zoveel mogelijk bronmaatregelen te bedenken  als oplossing. Kan dat niet dan blijft een toepasselijke effectmaatregel over dan wel een </a:t>
            </a:r>
            <a:r>
              <a:rPr lang="nl-N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housekeeping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maatregel 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(=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preventie).</a:t>
            </a:r>
          </a:p>
        </p:txBody>
      </p:sp>
    </p:spTree>
    <p:extLst>
      <p:ext uri="{BB962C8B-B14F-4D97-AF65-F5344CB8AC3E}">
        <p14:creationId xmlns:p14="http://schemas.microsoft.com/office/powerpoint/2010/main" val="16338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6F6097-CED8-4626-A718-91AFC313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0" y="471014"/>
            <a:ext cx="4007277" cy="561996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CCCA29-466E-4D3B-9875-B748EF436EA1}"/>
              </a:ext>
            </a:extLst>
          </p:cNvPr>
          <p:cNvSpPr txBox="1"/>
          <p:nvPr/>
        </p:nvSpPr>
        <p:spPr>
          <a:xfrm>
            <a:off x="1419225" y="0"/>
            <a:ext cx="618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</a:rPr>
              <a:t>Taak 1.3: Plan van Aanpak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037ED4-B514-4FEA-9BDD-566A7C23545E}"/>
              </a:ext>
            </a:extLst>
          </p:cNvPr>
          <p:cNvSpPr txBox="1"/>
          <p:nvPr/>
        </p:nvSpPr>
        <p:spPr>
          <a:xfrm>
            <a:off x="912067" y="1234189"/>
            <a:ext cx="68412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Verza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mel je antwoorden in de tabel (Teams)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Vul de tabel “Persoonlijk Plan van Duurzame Aanpak” helemaal 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Beantwoord ook de vragen die bij ‘’bevindingen’’ en ‘’kritische beschouwing’’ zijn aangegeven.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Werk de bijlage zo uit dat je deze op de posterpresentatie kunt gebruiken.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Bewaar deze ook in je dossier!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i="1" dirty="0">
                <a:solidFill>
                  <a:srgbClr val="FF0000"/>
                </a:solidFill>
              </a:rPr>
              <a:t>Verwerk de </a:t>
            </a:r>
            <a:r>
              <a:rPr lang="nl-NL" sz="2400" b="1" i="1" dirty="0" err="1">
                <a:solidFill>
                  <a:srgbClr val="FF0000"/>
                </a:solidFill>
              </a:rPr>
              <a:t>mindmap</a:t>
            </a:r>
            <a:r>
              <a:rPr lang="nl-NL" sz="2400" b="1" i="1" dirty="0">
                <a:solidFill>
                  <a:srgbClr val="FF0000"/>
                </a:solidFill>
              </a:rPr>
              <a:t> uit de vorige opdracht samen met het Plan van Duurzame Aanpak tot een poster op A3 formaat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Presenteren op 11 oktober</a:t>
            </a:r>
            <a:endParaRPr lang="nl-N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B14D46-7435-9562-F7B7-23AC7FDF3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7757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FB9FA46-5CE9-4765-B29A-648AF9CB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209308"/>
            <a:ext cx="10553701" cy="59659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2FFC95-0011-FD00-2F99-438A457A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B63E8B-552A-4CCB-BE85-312E07197A70}"/>
              </a:ext>
            </a:extLst>
          </p:cNvPr>
          <p:cNvSpPr txBox="1"/>
          <p:nvPr/>
        </p:nvSpPr>
        <p:spPr>
          <a:xfrm>
            <a:off x="7696200" y="2552699"/>
            <a:ext cx="3855720" cy="3315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dirty="0" err="1">
                <a:effectLst/>
                <a:latin typeface="+mj-lt"/>
                <a:ea typeface="+mj-ea"/>
                <a:cs typeface="+mj-cs"/>
              </a:rPr>
              <a:t>Kerntaak</a:t>
            </a:r>
            <a:r>
              <a:rPr lang="en-US" sz="4400" b="1" i="1" dirty="0">
                <a:effectLst/>
                <a:latin typeface="+mj-lt"/>
                <a:ea typeface="+mj-ea"/>
                <a:cs typeface="+mj-cs"/>
              </a:rPr>
              <a:t> 2 </a:t>
            </a:r>
            <a:r>
              <a:rPr lang="en-US" sz="4400" b="1" i="1" dirty="0" err="1">
                <a:effectLst/>
                <a:latin typeface="+mj-lt"/>
                <a:ea typeface="+mj-ea"/>
                <a:cs typeface="+mj-cs"/>
              </a:rPr>
              <a:t>Duurzaamheid</a:t>
            </a:r>
            <a:r>
              <a:rPr lang="en-US" sz="4400" b="1" i="1" dirty="0">
                <a:effectLst/>
                <a:latin typeface="+mj-lt"/>
                <a:ea typeface="+mj-ea"/>
                <a:cs typeface="+mj-cs"/>
              </a:rPr>
              <a:t> in het </a:t>
            </a:r>
            <a:r>
              <a:rPr lang="en-US" sz="4400" b="1" i="1" dirty="0" err="1">
                <a:effectLst/>
                <a:latin typeface="+mj-lt"/>
                <a:ea typeface="+mj-ea"/>
                <a:cs typeface="+mj-cs"/>
              </a:rPr>
              <a:t>bedrijf</a:t>
            </a:r>
            <a:endParaRPr lang="en-US" sz="4400" b="1" i="1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i="1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Deeltaak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1: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Onderzoek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mogelijkheden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van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duurzame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bedrijfsvoering</a:t>
            </a:r>
            <a:endParaRPr lang="en-US" sz="3600" b="1" i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Sustainable Construction &amp;amp; Materials | Ladlas Prince">
            <a:extLst>
              <a:ext uri="{FF2B5EF4-FFF2-40B4-BE49-F238E27FC236}">
                <a16:creationId xmlns:a16="http://schemas.microsoft.com/office/drawing/2014/main" id="{6969FE3B-01D2-4122-8E02-26EBD564F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r="2382"/>
          <a:stretch/>
        </p:blipFill>
        <p:spPr bwMode="auto">
          <a:xfrm>
            <a:off x="1657350" y="138713"/>
            <a:ext cx="5521514" cy="588305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6B76C2-BA4D-75BA-FE75-7443FB429F17}"/>
              </a:ext>
            </a:extLst>
          </p:cNvPr>
          <p:cNvSpPr txBox="1"/>
          <p:nvPr/>
        </p:nvSpPr>
        <p:spPr>
          <a:xfrm>
            <a:off x="6619875" y="6181725"/>
            <a:ext cx="510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https://www.youtube.com/watch?v=K4NEbN_DVi4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19ED32-7AB1-1063-C30F-B8E59121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3813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fval is Voedsel (cradle to cradle) - oktober 2006">
            <a:hlinkClick r:id="" action="ppaction://media"/>
            <a:extLst>
              <a:ext uri="{FF2B5EF4-FFF2-40B4-BE49-F238E27FC236}">
                <a16:creationId xmlns:a16="http://schemas.microsoft.com/office/drawing/2014/main" id="{57A549F2-2817-4A2D-8D7A-A7FAB686B4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80669" y="16750"/>
            <a:ext cx="8211331" cy="615849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9763A5-044F-4C85-BB70-4462C5D48561}"/>
              </a:ext>
            </a:extLst>
          </p:cNvPr>
          <p:cNvSpPr txBox="1"/>
          <p:nvPr/>
        </p:nvSpPr>
        <p:spPr>
          <a:xfrm>
            <a:off x="196330" y="2699087"/>
            <a:ext cx="35880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Bekijk de documentaire: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Afval is voedsel (</a:t>
            </a:r>
            <a:r>
              <a:rPr lang="nl-NL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cradle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cradle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 geeft je inzicht over waaraan en hoe je kunt denken in duurzame oplossingen binnen een proces, product of gebouw.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59D0B0-FACE-EBA0-1275-8D8F9539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FAAF01C-A841-61D5-8D9B-5DC4B8F41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450" y="130827"/>
            <a:ext cx="1866510" cy="26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2CCCA29-466E-4D3B-9875-B748EF436EA1}"/>
              </a:ext>
            </a:extLst>
          </p:cNvPr>
          <p:cNvSpPr txBox="1"/>
          <p:nvPr/>
        </p:nvSpPr>
        <p:spPr>
          <a:xfrm>
            <a:off x="1371600" y="276225"/>
            <a:ext cx="1002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</a:rPr>
              <a:t> Mogelijke milieuproblemen bij bedrijf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037ED4-B514-4FEA-9BDD-566A7C23545E}"/>
              </a:ext>
            </a:extLst>
          </p:cNvPr>
          <p:cNvSpPr txBox="1"/>
          <p:nvPr/>
        </p:nvSpPr>
        <p:spPr>
          <a:xfrm>
            <a:off x="819065" y="1206888"/>
            <a:ext cx="54293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Afvalstoffen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Luchtverontreiniging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Waterverontreiniging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Bodemverontreiniging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Energiebehoefte van het proces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Grondstoffengebruik en de herkomst ervan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Geluidsproductie vanuit het proces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Samenstelling van het product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Gebruik gevaarlijke stoffen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Technieken die worden toegepast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op de leefbaarheid van de omgeving hier en elders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B14D46-7435-9562-F7B7-23AC7FDF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6332"/>
            <a:ext cx="12192000" cy="6827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3338B3-2635-D0BB-CB9C-8B34592B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828800"/>
            <a:ext cx="5663000" cy="39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2CCCA29-466E-4D3B-9875-B748EF436EA1}"/>
              </a:ext>
            </a:extLst>
          </p:cNvPr>
          <p:cNvSpPr txBox="1"/>
          <p:nvPr/>
        </p:nvSpPr>
        <p:spPr>
          <a:xfrm>
            <a:off x="1371600" y="276225"/>
            <a:ext cx="1002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</a:rPr>
              <a:t>Duurzaamheidscriteria voor een bedrijf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037ED4-B514-4FEA-9BDD-566A7C23545E}"/>
              </a:ext>
            </a:extLst>
          </p:cNvPr>
          <p:cNvSpPr txBox="1"/>
          <p:nvPr/>
        </p:nvSpPr>
        <p:spPr>
          <a:xfrm>
            <a:off x="1038054" y="1234189"/>
            <a:ext cx="57268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Minder afhankelijk van niet-hernieuwbare delfstoffen en fossiele brandstoffen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Geen gebruik slecht afbreekbare (kunst)stoffen of giftige stoffen voor mens en natuur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Natuurlijke bronnen zo weinig mogelijk aantasten (voorraad schoon water, schone lucht, biodiversiteit)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Voorraad arbeid en welvaart eerlijk verdelen (hier en daar, noord en zuid, arm en rijk)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B14D46-7435-9562-F7B7-23AC7FDF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6332"/>
            <a:ext cx="12192000" cy="6827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A79E621-0538-AE7B-9920-1F70D00F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03" y="1234189"/>
            <a:ext cx="4537080" cy="4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0C4EBA-0B96-4737-A669-0EBBDB420655}"/>
              </a:ext>
            </a:extLst>
          </p:cNvPr>
          <p:cNvSpPr txBox="1"/>
          <p:nvPr/>
        </p:nvSpPr>
        <p:spPr>
          <a:xfrm>
            <a:off x="762000" y="1392239"/>
            <a:ext cx="391477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Energiebesparing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Duurzame energiebronnen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Sluiten stofkringlopen (circulaire economie)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Biobased</a:t>
            </a: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Economy</a:t>
            </a: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(circulair)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Cradle to Cradle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producten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maken</a:t>
            </a:r>
            <a:endParaRPr lang="nl-NL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Bevorderen van biodiversiteit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Sociale rechtvaardigheid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3C1D67D-5981-38C9-42CF-215ED262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1833"/>
            <a:ext cx="12192000" cy="68275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833EF36-0CBC-B84B-833F-E414A3B4883F}"/>
              </a:ext>
            </a:extLst>
          </p:cNvPr>
          <p:cNvSpPr txBox="1"/>
          <p:nvPr/>
        </p:nvSpPr>
        <p:spPr>
          <a:xfrm>
            <a:off x="1533525" y="216719"/>
            <a:ext cx="10401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latin typeface="+mj-lt"/>
              </a:rPr>
              <a:t>Duurzaamheidscriteria productieproces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915CF7-52BF-6587-4199-F25D6B055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6" t="3105" r="5172" b="6421"/>
          <a:stretch/>
        </p:blipFill>
        <p:spPr>
          <a:xfrm>
            <a:off x="4752975" y="1239363"/>
            <a:ext cx="7305311" cy="45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D4A13-0B1C-2829-B14F-09610D99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90517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Biobased</a:t>
            </a:r>
            <a:r>
              <a:rPr lang="nl-NL" dirty="0"/>
              <a:t> </a:t>
            </a:r>
            <a:r>
              <a:rPr lang="nl-NL" dirty="0" err="1"/>
              <a:t>economy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E7B5C-579B-172D-0D35-2006C203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7" y="876169"/>
            <a:ext cx="10639425" cy="52180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F57607-D337-D4A9-3028-08D8A43C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7757"/>
            <a:ext cx="12192000" cy="6827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F8829EE-E0A7-B329-1D10-079BD047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74" y="1451305"/>
            <a:ext cx="11559452" cy="39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D4A13-0B1C-2829-B14F-09610D99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90517"/>
            <a:ext cx="10515600" cy="69214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Les vorige keer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E7B5C-579B-172D-0D35-2006C203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782667"/>
            <a:ext cx="7505700" cy="52180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Posterpresentaties over 17 duurzame mondiale ontwikkelingsdoelstellingen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Armoede, Leven in het water en Leven op het land.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Nog twee presentaties (Stijn en Guus en Severijn en Joep)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Kijken naar korte filmpjes over “The Human Footprint” (VS)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afval en gebruik grondstoffen gedurende het leven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Maken test voor persoonlijke voetafdruk op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http://voetafdruktest.wnf.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Invullen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mindmap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/ maken plan van aanpak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F57607-D337-D4A9-3028-08D8A43C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7757"/>
            <a:ext cx="12192000" cy="6827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513E432-270F-5E43-02A7-26CE16D8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5649">
            <a:off x="8150340" y="890230"/>
            <a:ext cx="4036176" cy="50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0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398C86B-ED36-4A79-BCA3-F62A6D12E00A}"/>
              </a:ext>
            </a:extLst>
          </p:cNvPr>
          <p:cNvSpPr txBox="1"/>
          <p:nvPr/>
        </p:nvSpPr>
        <p:spPr>
          <a:xfrm>
            <a:off x="957262" y="1089601"/>
            <a:ext cx="10277475" cy="60016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nl-NL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Resultaat: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Jullie gaan op basis van een literatuuronderzoek op internet een overzicht samengesteld (in blokschema) naar de huidige mogelijkheden tot verduurzaming van een of meerdere aspecten van het bedrijfsproces binnen Yuverta.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blokoverzicht geeft antwoord op de vraag: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 in het proces zijn mogelijkheden voor verduurzaming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waaraan je dan moet denken om meer inhoud te geven aan People en/of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en/of Profit en/of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Prosperity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binnen het gekozen bedrijfsproces.</a:t>
            </a:r>
          </a:p>
          <a:p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 blokschema: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https://www.youtube.com/watch?v=K4NEbN_DVi4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5B1CDD-7603-6F2B-009C-A65B8E0DAAE3}"/>
              </a:ext>
            </a:extLst>
          </p:cNvPr>
          <p:cNvSpPr txBox="1"/>
          <p:nvPr/>
        </p:nvSpPr>
        <p:spPr>
          <a:xfrm>
            <a:off x="1466850" y="224909"/>
            <a:ext cx="10039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latin typeface="+mj-lt"/>
                <a:cs typeface="Arial" panose="020B0604020202020204" pitchFamily="34" charset="0"/>
              </a:rPr>
              <a:t>Opdracht 3.1: Blokschema maken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AB4455-BAD3-44D6-E0AD-30259292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8365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398C86B-ED36-4A79-BCA3-F62A6D12E00A}"/>
              </a:ext>
            </a:extLst>
          </p:cNvPr>
          <p:cNvSpPr txBox="1"/>
          <p:nvPr/>
        </p:nvSpPr>
        <p:spPr>
          <a:xfrm>
            <a:off x="962024" y="945587"/>
            <a:ext cx="10791825" cy="52629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gebruik van het schoolgebouw (incl. materiële input- en outputstromen)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praktijklokaal voeding (beschouw dit als een keuken van een restaurant)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praktijklokaal </a:t>
            </a:r>
            <a:r>
              <a:rPr lang="nl-NL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(beschouw dit als een laboratorium voor milieukundig en chemisch onderzoek)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praktijklokaal bloem (beschouw dit als een bloematelier)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praktijklokaal dier (beschouw dit als een dierentuin/kinderboerderij)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praktijklokaal milieu (beschouw dit als een milieukundig onderzoekbureau met laboratorium)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gebouw (bouwkundig, energie, water, installaties)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Welk groepje kiest welk onderwerp? Hoe ga je het uitwerken?</a:t>
            </a:r>
          </a:p>
          <a:p>
            <a:endParaRPr lang="nl-NL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 duurzaamheidsmaatregelen op: </a:t>
            </a:r>
            <a:r>
              <a:rPr lang="nl-NL" sz="2400" u="sng" dirty="0">
                <a:hlinkClick r:id="rId2"/>
              </a:rPr>
              <a:t>https://www.duurzaammbo.nl/lesmateriaal</a:t>
            </a:r>
            <a:endParaRPr lang="nl-NL" sz="2400" dirty="0"/>
          </a:p>
          <a:p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5B1CDD-7603-6F2B-009C-A65B8E0DAAE3}"/>
              </a:ext>
            </a:extLst>
          </p:cNvPr>
          <p:cNvSpPr txBox="1"/>
          <p:nvPr/>
        </p:nvSpPr>
        <p:spPr>
          <a:xfrm>
            <a:off x="1524000" y="176146"/>
            <a:ext cx="10039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latin typeface="+mj-lt"/>
                <a:cs typeface="Arial" panose="020B0604020202020204" pitchFamily="34" charset="0"/>
              </a:rPr>
              <a:t>Bedrijfsprocessen Yuverta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AB4455-BAD3-44D6-E0AD-30259292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8365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Wat houdt duurzaam bouwen precies in?">
            <a:extLst>
              <a:ext uri="{FF2B5EF4-FFF2-40B4-BE49-F238E27FC236}">
                <a16:creationId xmlns:a16="http://schemas.microsoft.com/office/drawing/2014/main" id="{F9E7FA5A-4C96-41B7-A74A-F8EF1C85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2469955"/>
            <a:ext cx="3928258" cy="26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7803879-42DF-4E04-981A-62C8FD417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4" y="143"/>
            <a:ext cx="1027895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Aspecten </a:t>
            </a:r>
            <a:r>
              <a:rPr kumimoji="0" lang="nl-NL" altLang="nl-NL" sz="4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duurzaam </a:t>
            </a:r>
            <a:r>
              <a:rPr lang="nl-NL" altLang="nl-NL" sz="4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ondernemen/ bouwen</a:t>
            </a:r>
            <a:endParaRPr kumimoji="0" lang="nl-NL" altLang="nl-NL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7" name="irc_mi" descr="Afbeeldingsresultaat voor checklist duurzaamheid">
            <a:hlinkClick r:id="rId3"/>
            <a:extLst>
              <a:ext uri="{FF2B5EF4-FFF2-40B4-BE49-F238E27FC236}">
                <a16:creationId xmlns:a16="http://schemas.microsoft.com/office/drawing/2014/main" id="{2E995F35-B027-4D6A-8762-BAB2D7AC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82" y="766279"/>
            <a:ext cx="7726255" cy="532544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7A16B3E-8368-463E-A02C-B38A64969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0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56D508-5EEE-9C0A-579B-73A959990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18353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D4A13-0B1C-2829-B14F-09610D99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03201"/>
            <a:ext cx="10515600" cy="69214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Planning keuzevak duurzaamheid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E7B5C-579B-172D-0D35-2006C203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81100"/>
            <a:ext cx="10601325" cy="49149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13-9: Inleiding, film en maken poster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20-9: Onderzoek gedrag eigen persoon en verbetermogelijkheden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27-9: Onderzoek duurzaamheid bedrijf (Yuverta)</a:t>
            </a:r>
          </a:p>
          <a:p>
            <a:pPr lvl="1"/>
            <a:r>
              <a:rPr lang="nl-NL" sz="26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4-10: </a:t>
            </a:r>
            <a:r>
              <a:rPr lang="nl-NL" sz="2600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Regiodag</a:t>
            </a:r>
            <a:r>
              <a:rPr lang="nl-NL" sz="26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docenten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11-10: Onderzoek naar duurzaamheidsverbetering in het beroep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18-10: Kosten-batenanalyse en maatregelen</a:t>
            </a:r>
          </a:p>
          <a:p>
            <a:pPr lvl="1"/>
            <a:r>
              <a:rPr lang="nl-NL" sz="2600" i="1" dirty="0">
                <a:latin typeface="Arial" panose="020B0604020202020204" pitchFamily="34" charset="0"/>
                <a:cs typeface="Arial" panose="020B0604020202020204" pitchFamily="34" charset="0"/>
              </a:rPr>
              <a:t>25-10: Herfstvakantie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1-11: Duurzaamheidsverbeteringsvoorstellen beroep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8-11: Presenteren resultaat duurzaamheidsverbetering</a:t>
            </a:r>
          </a:p>
          <a:p>
            <a:pPr marL="457200" indent="-457200">
              <a:buFont typeface="+mj-lt"/>
              <a:buAutoNum type="arabicPeriod"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 week geen les</a:t>
            </a:r>
          </a:p>
          <a:p>
            <a:r>
              <a:rPr lang="nl-NL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Uitvoeren opdracht 3.1 “Duurzaamheid in bedrijf” (blokschema)</a:t>
            </a:r>
          </a:p>
          <a:p>
            <a:r>
              <a:rPr lang="nl-NL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Inleveren: 9 oktober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F57607-D337-D4A9-3028-08D8A43C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7757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48DCD34-1804-A57C-7F81-EEBE72419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r="6698"/>
          <a:stretch/>
        </p:blipFill>
        <p:spPr>
          <a:xfrm>
            <a:off x="1597024" y="782527"/>
            <a:ext cx="10497185" cy="529294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7320579-557E-47B8-39C8-DE4656F3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8A8D9A-0102-0AEA-DFF5-970A6F2F2FE9}"/>
              </a:ext>
            </a:extLst>
          </p:cNvPr>
          <p:cNvSpPr txBox="1"/>
          <p:nvPr/>
        </p:nvSpPr>
        <p:spPr>
          <a:xfrm>
            <a:off x="1304925" y="74641"/>
            <a:ext cx="10677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latin typeface="+mj-lt"/>
              </a:rPr>
              <a:t>17 duurzame mondiale ontwikkelingsdoelstellingen</a:t>
            </a:r>
          </a:p>
        </p:txBody>
      </p:sp>
    </p:spTree>
    <p:extLst>
      <p:ext uri="{BB962C8B-B14F-4D97-AF65-F5344CB8AC3E}">
        <p14:creationId xmlns:p14="http://schemas.microsoft.com/office/powerpoint/2010/main" val="220377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D4A13-0B1C-2829-B14F-09610D99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90517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nl-NL" dirty="0"/>
              <a:t>Les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E7B5C-579B-172D-0D35-2006C203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7" y="876169"/>
            <a:ext cx="10639425" cy="52180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Posterpresentaties van Guus en Stijn &amp; Severijn en Joep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Uitleg over bron- en effectmaatregelen en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Invullen Plan van Aanpak in groepen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Voorbereiden poster: presentatie op 10 oktober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Uitleg over “Duurzaamheid in het bedrijf”.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Kijken film: Afval is voedsel (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Biobased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Opdracht: Blokschema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F57607-D337-D4A9-3028-08D8A43C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7757"/>
            <a:ext cx="12192000" cy="6827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0C1CAB-5687-CA6B-D3FC-A68E908C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03" y="3718519"/>
            <a:ext cx="6711184" cy="24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0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B4A1DA8D-EA46-49EC-B67F-0EE843B4F0E6}"/>
              </a:ext>
            </a:extLst>
          </p:cNvPr>
          <p:cNvSpPr/>
          <p:nvPr/>
        </p:nvSpPr>
        <p:spPr>
          <a:xfrm>
            <a:off x="4808075" y="494926"/>
            <a:ext cx="2929812" cy="15768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Probleem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3050318E-E91E-4C7B-8FD7-7160AFC86E97}"/>
              </a:ext>
            </a:extLst>
          </p:cNvPr>
          <p:cNvGrpSpPr/>
          <p:nvPr/>
        </p:nvGrpSpPr>
        <p:grpSpPr>
          <a:xfrm>
            <a:off x="1986911" y="3525869"/>
            <a:ext cx="4286070" cy="2335863"/>
            <a:chOff x="1986911" y="3525869"/>
            <a:chExt cx="4286070" cy="233586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91E4E42-C1EE-4110-A94E-6B22E8A1E883}"/>
                </a:ext>
              </a:extLst>
            </p:cNvPr>
            <p:cNvSpPr/>
            <p:nvPr/>
          </p:nvSpPr>
          <p:spPr>
            <a:xfrm>
              <a:off x="1986911" y="4605208"/>
              <a:ext cx="2070000" cy="1256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Bron-maatregelen</a:t>
              </a:r>
            </a:p>
          </p:txBody>
        </p: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25A6B0E2-3695-46DB-8511-2BF4CF51BD33}"/>
                </a:ext>
              </a:extLst>
            </p:cNvPr>
            <p:cNvCxnSpPr>
              <a:stCxn id="3" idx="2"/>
              <a:endCxn id="6" idx="0"/>
            </p:cNvCxnSpPr>
            <p:nvPr/>
          </p:nvCxnSpPr>
          <p:spPr>
            <a:xfrm flipH="1">
              <a:off x="3021911" y="3525869"/>
              <a:ext cx="3251070" cy="107933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25BCC34-14A7-46BC-A92E-8BEA16CE0AE5}"/>
              </a:ext>
            </a:extLst>
          </p:cNvPr>
          <p:cNvGrpSpPr/>
          <p:nvPr/>
        </p:nvGrpSpPr>
        <p:grpSpPr>
          <a:xfrm>
            <a:off x="5237981" y="3525869"/>
            <a:ext cx="2070000" cy="2335863"/>
            <a:chOff x="5237981" y="3525869"/>
            <a:chExt cx="2070000" cy="2335863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82E597C-BCD7-40A4-9336-8C6C1B8E84D6}"/>
                </a:ext>
              </a:extLst>
            </p:cNvPr>
            <p:cNvSpPr/>
            <p:nvPr/>
          </p:nvSpPr>
          <p:spPr>
            <a:xfrm>
              <a:off x="5237981" y="4605208"/>
              <a:ext cx="2070000" cy="1256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Effect-</a:t>
              </a:r>
            </a:p>
            <a:p>
              <a:pPr algn="ctr"/>
              <a:r>
                <a:rPr lang="nl-NL" sz="2400" dirty="0"/>
                <a:t>maatregelen</a:t>
              </a:r>
            </a:p>
            <a:p>
              <a:pPr algn="ctr"/>
              <a:endParaRPr lang="nl-NL" sz="2400" dirty="0"/>
            </a:p>
          </p:txBody>
        </p: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E1F587E7-CFE3-4DFA-8426-4275EC675AF5}"/>
                </a:ext>
              </a:extLst>
            </p:cNvPr>
            <p:cNvCxnSpPr>
              <a:cxnSpLocks/>
              <a:stCxn id="3" idx="2"/>
              <a:endCxn id="4" idx="0"/>
            </p:cNvCxnSpPr>
            <p:nvPr/>
          </p:nvCxnSpPr>
          <p:spPr>
            <a:xfrm>
              <a:off x="6272981" y="3525869"/>
              <a:ext cx="0" cy="107933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4D7DE2F-53C5-4F1F-88C9-E91CB9ECF3BC}"/>
              </a:ext>
            </a:extLst>
          </p:cNvPr>
          <p:cNvGrpSpPr/>
          <p:nvPr/>
        </p:nvGrpSpPr>
        <p:grpSpPr>
          <a:xfrm>
            <a:off x="6272981" y="3525869"/>
            <a:ext cx="4287466" cy="2335863"/>
            <a:chOff x="6272981" y="3525869"/>
            <a:chExt cx="4287466" cy="2335863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4A99B59-D187-4D18-B97F-E9B3EBFB5721}"/>
                </a:ext>
              </a:extLst>
            </p:cNvPr>
            <p:cNvSpPr/>
            <p:nvPr/>
          </p:nvSpPr>
          <p:spPr>
            <a:xfrm>
              <a:off x="8489051" y="4605208"/>
              <a:ext cx="2071396" cy="12565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2400" dirty="0" err="1"/>
                <a:t>Good</a:t>
              </a:r>
              <a:r>
                <a:rPr lang="nl-NL" sz="2400" dirty="0"/>
                <a:t> </a:t>
              </a:r>
              <a:r>
                <a:rPr lang="nl-NL" sz="2400" dirty="0" err="1"/>
                <a:t>Housekeeping</a:t>
              </a:r>
              <a:r>
                <a:rPr lang="nl-NL" sz="2400" dirty="0"/>
                <a:t> maatregelen</a:t>
              </a:r>
            </a:p>
          </p:txBody>
        </p: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45DD8249-0E5F-4813-91D9-71897C92DE5D}"/>
                </a:ext>
              </a:extLst>
            </p:cNvPr>
            <p:cNvCxnSpPr>
              <a:stCxn id="3" idx="2"/>
              <a:endCxn id="5" idx="0"/>
            </p:cNvCxnSpPr>
            <p:nvPr/>
          </p:nvCxnSpPr>
          <p:spPr>
            <a:xfrm>
              <a:off x="6272981" y="3525869"/>
              <a:ext cx="3251768" cy="107933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2EEE2E0-89E1-49CC-9428-8DC47701290C}"/>
              </a:ext>
            </a:extLst>
          </p:cNvPr>
          <p:cNvGrpSpPr/>
          <p:nvPr/>
        </p:nvGrpSpPr>
        <p:grpSpPr>
          <a:xfrm>
            <a:off x="5220177" y="2071799"/>
            <a:ext cx="2105608" cy="1454070"/>
            <a:chOff x="5220177" y="2071799"/>
            <a:chExt cx="2105608" cy="145407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A3C56F22-48D5-4501-A99E-97052025D906}"/>
                </a:ext>
              </a:extLst>
            </p:cNvPr>
            <p:cNvSpPr/>
            <p:nvPr/>
          </p:nvSpPr>
          <p:spPr>
            <a:xfrm>
              <a:off x="5220177" y="2611469"/>
              <a:ext cx="2105608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Mogelijke oplossing(en)?</a:t>
              </a:r>
            </a:p>
          </p:txBody>
        </p: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CE6637BF-FE12-4D5F-91A5-C48AD53F225A}"/>
                </a:ext>
              </a:extLst>
            </p:cNvPr>
            <p:cNvCxnSpPr>
              <a:stCxn id="2" idx="4"/>
              <a:endCxn id="3" idx="0"/>
            </p:cNvCxnSpPr>
            <p:nvPr/>
          </p:nvCxnSpPr>
          <p:spPr>
            <a:xfrm>
              <a:off x="6272981" y="2071799"/>
              <a:ext cx="0" cy="5396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910B04D3-E02A-4709-82D6-B242B7115268}"/>
              </a:ext>
            </a:extLst>
          </p:cNvPr>
          <p:cNvSpPr txBox="1"/>
          <p:nvPr/>
        </p:nvSpPr>
        <p:spPr>
          <a:xfrm>
            <a:off x="7665920" y="484874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3FB4CC2-B25A-4F00-84E0-0D7EB4ED3E91}"/>
              </a:ext>
            </a:extLst>
          </p:cNvPr>
          <p:cNvSpPr txBox="1"/>
          <p:nvPr/>
        </p:nvSpPr>
        <p:spPr>
          <a:xfrm>
            <a:off x="4414850" y="484874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8A36E6-3B1B-C1BE-71DA-3B7AECC7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17D0A16-E427-4918-B07F-816584CD49C1}"/>
              </a:ext>
            </a:extLst>
          </p:cNvPr>
          <p:cNvSpPr/>
          <p:nvPr/>
        </p:nvSpPr>
        <p:spPr>
          <a:xfrm>
            <a:off x="1762125" y="197675"/>
            <a:ext cx="5873700" cy="665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+mj-lt"/>
              </a:rPr>
              <a:t>1: Bronmaatregelen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C6939B-20F6-461F-BFEC-CDE4D3C74348}"/>
              </a:ext>
            </a:extLst>
          </p:cNvPr>
          <p:cNvSpPr txBox="1"/>
          <p:nvPr/>
        </p:nvSpPr>
        <p:spPr>
          <a:xfrm>
            <a:off x="463421" y="1220705"/>
            <a:ext cx="1172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FF0000"/>
                </a:solidFill>
              </a:rPr>
              <a:t>Bronmaatregelen zijn maatregelen die </a:t>
            </a:r>
            <a:r>
              <a:rPr lang="nl-NL" sz="24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de oorzaak van het probleem helemaal wegnemen. 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F95B6D4-B25F-4CBF-BE56-5D19D32EF5F7}"/>
              </a:ext>
            </a:extLst>
          </p:cNvPr>
          <p:cNvGrpSpPr/>
          <p:nvPr/>
        </p:nvGrpSpPr>
        <p:grpSpPr>
          <a:xfrm>
            <a:off x="739460" y="1682370"/>
            <a:ext cx="4708182" cy="4444759"/>
            <a:chOff x="231710" y="2317165"/>
            <a:chExt cx="4708182" cy="444475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DAD5AADD-9BAE-4BF8-9FAE-EB7B9803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0799" y="2317165"/>
              <a:ext cx="2889093" cy="444475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827E754-1379-492B-830C-9E6CE2DF133E}"/>
                </a:ext>
              </a:extLst>
            </p:cNvPr>
            <p:cNvSpPr txBox="1"/>
            <p:nvPr/>
          </p:nvSpPr>
          <p:spPr>
            <a:xfrm>
              <a:off x="231710" y="2736225"/>
              <a:ext cx="2214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u="sng" dirty="0"/>
                <a:t>Probleem:</a:t>
              </a:r>
            </a:p>
            <a:p>
              <a:pPr algn="ctr"/>
              <a:r>
                <a:rPr lang="nl-NL" sz="2400" dirty="0"/>
                <a:t>Last van de rook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E6790AA-26F9-4BE5-B690-F0555C8640A3}"/>
              </a:ext>
            </a:extLst>
          </p:cNvPr>
          <p:cNvGrpSpPr/>
          <p:nvPr/>
        </p:nvGrpSpPr>
        <p:grpSpPr>
          <a:xfrm>
            <a:off x="6327710" y="1849566"/>
            <a:ext cx="4847021" cy="4158486"/>
            <a:chOff x="7131000" y="2530127"/>
            <a:chExt cx="4847021" cy="4158486"/>
          </a:xfrm>
        </p:grpSpPr>
        <p:pic>
          <p:nvPicPr>
            <p:cNvPr id="1030" name="Picture 6" descr="4 Ways to Put Out Electrical Fires - wikiHow">
              <a:extLst>
                <a:ext uri="{FF2B5EF4-FFF2-40B4-BE49-F238E27FC236}">
                  <a16:creationId xmlns:a16="http://schemas.microsoft.com/office/drawing/2014/main" id="{2589F65F-9D67-43B1-9F6E-62D19747E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000" y="3053347"/>
              <a:ext cx="4847021" cy="363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DC8F5B2-73D5-42EC-8D88-B64B2C0F4DC8}"/>
                </a:ext>
              </a:extLst>
            </p:cNvPr>
            <p:cNvSpPr txBox="1"/>
            <p:nvPr/>
          </p:nvSpPr>
          <p:spPr>
            <a:xfrm>
              <a:off x="7368786" y="2530127"/>
              <a:ext cx="40522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800" b="1" i="1" dirty="0">
                  <a:solidFill>
                    <a:srgbClr val="002060"/>
                  </a:solidFill>
                </a:rPr>
                <a:t>Mogelijke bronmaatregel</a:t>
              </a:r>
              <a:endParaRPr lang="nl-NL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213136-3E42-7F6A-F05C-5AAF6693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75248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VM: stofregens Tata Steel hebben &amp;#39;ongewenst effect&amp;#39; op gezondheid  kinderen | RTL Nieuws">
            <a:extLst>
              <a:ext uri="{FF2B5EF4-FFF2-40B4-BE49-F238E27FC236}">
                <a16:creationId xmlns:a16="http://schemas.microsoft.com/office/drawing/2014/main" id="{F3394FBA-527A-4984-BDE9-E270BAA1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21" y="36765"/>
            <a:ext cx="5050527" cy="28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2E3A07E-8037-4500-8735-CFA15EAC4845}"/>
              </a:ext>
            </a:extLst>
          </p:cNvPr>
          <p:cNvSpPr txBox="1"/>
          <p:nvPr/>
        </p:nvSpPr>
        <p:spPr>
          <a:xfrm rot="20999579">
            <a:off x="3831535" y="1675120"/>
            <a:ext cx="504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Fijnstofregen bij Tata Steel (IJmuiden)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BBB3B5-1B0D-41CC-B296-B9AE62875897}"/>
              </a:ext>
            </a:extLst>
          </p:cNvPr>
          <p:cNvGrpSpPr/>
          <p:nvPr/>
        </p:nvGrpSpPr>
        <p:grpSpPr>
          <a:xfrm>
            <a:off x="747201" y="3021020"/>
            <a:ext cx="5050527" cy="2840922"/>
            <a:chOff x="211245" y="3287520"/>
            <a:chExt cx="5237789" cy="3308734"/>
          </a:xfrm>
        </p:grpSpPr>
        <p:pic>
          <p:nvPicPr>
            <p:cNvPr id="2052" name="Picture 4" descr="Daarom is steenkool zo&amp;#39;n goede brandstof | wibnet.nl">
              <a:extLst>
                <a:ext uri="{FF2B5EF4-FFF2-40B4-BE49-F238E27FC236}">
                  <a16:creationId xmlns:a16="http://schemas.microsoft.com/office/drawing/2014/main" id="{2949E9DD-396D-4D17-9C28-0659D844A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606" y="3550160"/>
              <a:ext cx="1713428" cy="304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74675F06-00E0-4821-835B-488E60715DB5}"/>
                </a:ext>
              </a:extLst>
            </p:cNvPr>
            <p:cNvSpPr txBox="1"/>
            <p:nvPr/>
          </p:nvSpPr>
          <p:spPr>
            <a:xfrm>
              <a:off x="211245" y="3287520"/>
              <a:ext cx="32533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Een van de oorzaken is dat Tata Steel steenkool verbrandt om aan de benodigde energie (hitte) te komen</a:t>
              </a: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266A93F0-B5D6-4546-87E6-228091047F28}"/>
              </a:ext>
            </a:extLst>
          </p:cNvPr>
          <p:cNvGrpSpPr/>
          <p:nvPr/>
        </p:nvGrpSpPr>
        <p:grpSpPr>
          <a:xfrm>
            <a:off x="6035320" y="3070545"/>
            <a:ext cx="5728455" cy="2965223"/>
            <a:chOff x="6854242" y="3428999"/>
            <a:chExt cx="5709894" cy="3183891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07A29A6-F4CF-4AB0-96E9-2FDCBD1B532E}"/>
                </a:ext>
              </a:extLst>
            </p:cNvPr>
            <p:cNvSpPr txBox="1"/>
            <p:nvPr/>
          </p:nvSpPr>
          <p:spPr>
            <a:xfrm>
              <a:off x="6854242" y="3428999"/>
              <a:ext cx="44560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800" b="1" i="1" dirty="0">
                  <a:solidFill>
                    <a:srgbClr val="002060"/>
                  </a:solidFill>
                </a:rPr>
                <a:t>Mogelijke bronmaatregel</a:t>
              </a:r>
              <a:endParaRPr lang="nl-NL" sz="2800" dirty="0">
                <a:solidFill>
                  <a:srgbClr val="002060"/>
                </a:solidFill>
              </a:endParaRPr>
            </a:p>
          </p:txBody>
        </p:sp>
        <p:pic>
          <p:nvPicPr>
            <p:cNvPr id="2054" name="Picture 6" descr="H2 Power - Hydrogen in fuel gas">
              <a:extLst>
                <a:ext uri="{FF2B5EF4-FFF2-40B4-BE49-F238E27FC236}">
                  <a16:creationId xmlns:a16="http://schemas.microsoft.com/office/drawing/2014/main" id="{056B8167-7266-4981-BFC1-BAEDAFD97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242" y="3994341"/>
              <a:ext cx="4189678" cy="2618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10D1252-2BDF-41B9-87BC-C6FE896E8A95}"/>
                </a:ext>
              </a:extLst>
            </p:cNvPr>
            <p:cNvSpPr txBox="1"/>
            <p:nvPr/>
          </p:nvSpPr>
          <p:spPr>
            <a:xfrm>
              <a:off x="9310821" y="4472618"/>
              <a:ext cx="325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Waterstofgas als brandstof</a:t>
              </a: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28A3D2-7156-4C5A-5729-E011ED913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26763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DAE4EE9-B4F9-42BE-B745-EC733706CD2B}"/>
              </a:ext>
            </a:extLst>
          </p:cNvPr>
          <p:cNvSpPr/>
          <p:nvPr/>
        </p:nvSpPr>
        <p:spPr>
          <a:xfrm>
            <a:off x="1605279" y="429618"/>
            <a:ext cx="4881247" cy="682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 dirty="0"/>
          </a:p>
          <a:p>
            <a:pPr algn="ctr"/>
            <a:r>
              <a:rPr lang="nl-NL" sz="4400" dirty="0">
                <a:latin typeface="+mj-lt"/>
              </a:rPr>
              <a:t>2: Effectmaatregelen</a:t>
            </a:r>
          </a:p>
          <a:p>
            <a:pPr algn="ctr"/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BE3D4B-A20D-4632-B019-408E53C519D8}"/>
              </a:ext>
            </a:extLst>
          </p:cNvPr>
          <p:cNvSpPr txBox="1"/>
          <p:nvPr/>
        </p:nvSpPr>
        <p:spPr>
          <a:xfrm>
            <a:off x="476250" y="1370068"/>
            <a:ext cx="5619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alternatieve maatregel om het effect van het probleem zo klein mogelijk te maken/houden.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minder efficiënte maatregel dan een bronmaatregel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Alleen als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het niet mogelijk is de echte oorzaak/bron van het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probleem 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weg te nemen. 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ADCAD1-3211-B330-6508-7E03161E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5248"/>
            <a:ext cx="12192000" cy="6827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0A8112-6B48-4B70-35A5-7611D2F6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6" y="514693"/>
            <a:ext cx="5352752" cy="39444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55161B4-BAA8-9EA0-64C1-94861B542100}"/>
              </a:ext>
            </a:extLst>
          </p:cNvPr>
          <p:cNvSpPr txBox="1"/>
          <p:nvPr/>
        </p:nvSpPr>
        <p:spPr>
          <a:xfrm>
            <a:off x="5390853" y="4578533"/>
            <a:ext cx="6562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Voorbeeld: Rioolwaterzuiveringsinstallatie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Zuiveren vervuild water (= effectmaatregel)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Water minder vervuilen (= bronmaatregel)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35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DAE4EE9-B4F9-42BE-B745-EC733706CD2B}"/>
              </a:ext>
            </a:extLst>
          </p:cNvPr>
          <p:cNvSpPr/>
          <p:nvPr/>
        </p:nvSpPr>
        <p:spPr>
          <a:xfrm>
            <a:off x="1533525" y="328362"/>
            <a:ext cx="8753475" cy="797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+mj-lt"/>
              </a:rPr>
              <a:t>Effectmaatregelen</a:t>
            </a:r>
            <a:endParaRPr lang="nl-NL" sz="24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CC101E96-7321-456C-AAEC-1D651D02B335}"/>
              </a:ext>
            </a:extLst>
          </p:cNvPr>
          <p:cNvGrpSpPr/>
          <p:nvPr/>
        </p:nvGrpSpPr>
        <p:grpSpPr>
          <a:xfrm>
            <a:off x="477621" y="1885450"/>
            <a:ext cx="4996687" cy="4511537"/>
            <a:chOff x="403988" y="2261423"/>
            <a:chExt cx="4925363" cy="4440864"/>
          </a:xfrm>
        </p:grpSpPr>
        <p:pic>
          <p:nvPicPr>
            <p:cNvPr id="1026" name="Picture 2" descr="Start koopwijzer dakkapel | Hoe-Koop-Ik.nl">
              <a:extLst>
                <a:ext uri="{FF2B5EF4-FFF2-40B4-BE49-F238E27FC236}">
                  <a16:creationId xmlns:a16="http://schemas.microsoft.com/office/drawing/2014/main" id="{C47C800B-FD14-4BF1-BA99-74FC3E8AD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82" y="4178710"/>
              <a:ext cx="3364769" cy="252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liegtuig - Top Live Casino">
              <a:extLst>
                <a:ext uri="{FF2B5EF4-FFF2-40B4-BE49-F238E27FC236}">
                  <a16:creationId xmlns:a16="http://schemas.microsoft.com/office/drawing/2014/main" id="{EBE6AB9B-BD98-4A14-B649-3C7EDB51C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4612">
              <a:off x="403988" y="2261423"/>
              <a:ext cx="3947066" cy="100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039545E6-AC59-4354-99CA-089FF20D3B0C}"/>
              </a:ext>
            </a:extLst>
          </p:cNvPr>
          <p:cNvGrpSpPr/>
          <p:nvPr/>
        </p:nvGrpSpPr>
        <p:grpSpPr>
          <a:xfrm>
            <a:off x="1512600" y="2988266"/>
            <a:ext cx="1959760" cy="2076114"/>
            <a:chOff x="7500445" y="3774847"/>
            <a:chExt cx="1959760" cy="2076114"/>
          </a:xfrm>
        </p:grpSpPr>
        <p:sp>
          <p:nvSpPr>
            <p:cNvPr id="3" name="Explosie: 14 punten 2">
              <a:extLst>
                <a:ext uri="{FF2B5EF4-FFF2-40B4-BE49-F238E27FC236}">
                  <a16:creationId xmlns:a16="http://schemas.microsoft.com/office/drawing/2014/main" id="{75C6935A-4D27-4C45-98B1-8B170D785CC9}"/>
                </a:ext>
              </a:extLst>
            </p:cNvPr>
            <p:cNvSpPr/>
            <p:nvPr/>
          </p:nvSpPr>
          <p:spPr>
            <a:xfrm rot="2022922">
              <a:off x="7500445" y="3774847"/>
              <a:ext cx="1959760" cy="2076114"/>
            </a:xfrm>
            <a:prstGeom prst="irregularSeal2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6FA88D6-7C4D-472D-ACB2-E3D6E89A7AA0}"/>
                </a:ext>
              </a:extLst>
            </p:cNvPr>
            <p:cNvSpPr txBox="1"/>
            <p:nvPr/>
          </p:nvSpPr>
          <p:spPr>
            <a:xfrm>
              <a:off x="7875638" y="4458961"/>
              <a:ext cx="10599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dirty="0"/>
                <a:t>Geluids-</a:t>
              </a:r>
            </a:p>
            <a:p>
              <a:pPr algn="ctr"/>
              <a:r>
                <a:rPr lang="nl-NL" sz="2000" b="1" dirty="0"/>
                <a:t>hinder</a:t>
              </a:r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34173E5E-8EB5-4616-B09A-4E3D70CE31C9}"/>
              </a:ext>
            </a:extLst>
          </p:cNvPr>
          <p:cNvSpPr txBox="1"/>
          <p:nvPr/>
        </p:nvSpPr>
        <p:spPr>
          <a:xfrm>
            <a:off x="1739998" y="1252848"/>
            <a:ext cx="150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Probleem: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0679AF-ECA5-4B25-A957-DC853426E3B8}"/>
              </a:ext>
            </a:extLst>
          </p:cNvPr>
          <p:cNvSpPr txBox="1"/>
          <p:nvPr/>
        </p:nvSpPr>
        <p:spPr>
          <a:xfrm>
            <a:off x="8747571" y="1268696"/>
            <a:ext cx="2286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Effectmaatregel: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8648E43-1C01-4487-A3EC-6862D6315B7D}"/>
              </a:ext>
            </a:extLst>
          </p:cNvPr>
          <p:cNvGrpSpPr/>
          <p:nvPr/>
        </p:nvGrpSpPr>
        <p:grpSpPr>
          <a:xfrm>
            <a:off x="6614687" y="1895388"/>
            <a:ext cx="4925363" cy="4440864"/>
            <a:chOff x="403988" y="2261423"/>
            <a:chExt cx="4925363" cy="4440864"/>
          </a:xfrm>
        </p:grpSpPr>
        <p:pic>
          <p:nvPicPr>
            <p:cNvPr id="14" name="Picture 2" descr="Start koopwijzer dakkapel | Hoe-Koop-Ik.nl">
              <a:extLst>
                <a:ext uri="{FF2B5EF4-FFF2-40B4-BE49-F238E27FC236}">
                  <a16:creationId xmlns:a16="http://schemas.microsoft.com/office/drawing/2014/main" id="{725888CE-1401-4E6B-A700-1A9F2B8FB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82" y="4178710"/>
              <a:ext cx="3364769" cy="252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Vliegtuig - Top Live Casino">
              <a:extLst>
                <a:ext uri="{FF2B5EF4-FFF2-40B4-BE49-F238E27FC236}">
                  <a16:creationId xmlns:a16="http://schemas.microsoft.com/office/drawing/2014/main" id="{C6875D62-D802-4CD5-A48F-7ECE2F6B2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4612">
              <a:off x="403988" y="2261423"/>
              <a:ext cx="3947066" cy="100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270EC85C-5E80-470A-AAA2-FE39CCC8D0FD}"/>
              </a:ext>
            </a:extLst>
          </p:cNvPr>
          <p:cNvGrpSpPr/>
          <p:nvPr/>
        </p:nvGrpSpPr>
        <p:grpSpPr>
          <a:xfrm>
            <a:off x="6315793" y="3429000"/>
            <a:ext cx="2809546" cy="2796250"/>
            <a:chOff x="6315793" y="3429000"/>
            <a:chExt cx="2809546" cy="2796250"/>
          </a:xfrm>
        </p:grpSpPr>
        <p:pic>
          <p:nvPicPr>
            <p:cNvPr id="1030" name="Picture 6" descr="Geluidswerend glas Amsterdam ✓ RUITONLINE.NL ✓ Glas op maat">
              <a:extLst>
                <a:ext uri="{FF2B5EF4-FFF2-40B4-BE49-F238E27FC236}">
                  <a16:creationId xmlns:a16="http://schemas.microsoft.com/office/drawing/2014/main" id="{92A95FA7-A550-4D7C-A6A5-1D9DA32D9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793" y="3429000"/>
              <a:ext cx="2657767" cy="2657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521AE444-B972-4709-9E1C-095071F31019}"/>
                </a:ext>
              </a:extLst>
            </p:cNvPr>
            <p:cNvSpPr txBox="1"/>
            <p:nvPr/>
          </p:nvSpPr>
          <p:spPr>
            <a:xfrm>
              <a:off x="6648047" y="5886696"/>
              <a:ext cx="1845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Geluidswerend glas</a:t>
              </a:r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212A0B67-33EC-49D1-8E6D-E6EAE0AAE0C9}"/>
                </a:ext>
              </a:extLst>
            </p:cNvPr>
            <p:cNvCxnSpPr/>
            <p:nvPr/>
          </p:nvCxnSpPr>
          <p:spPr>
            <a:xfrm>
              <a:off x="8070980" y="5203805"/>
              <a:ext cx="1054359" cy="3638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F8E202-01BF-1B30-0768-C741DBEF0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" y="6202871"/>
            <a:ext cx="1219200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11851</TotalTime>
  <Words>1003</Words>
  <Application>Microsoft Office PowerPoint</Application>
  <PresentationFormat>Breedbeeld</PresentationFormat>
  <Paragraphs>137</Paragraphs>
  <Slides>23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PowerPoint-presentatie</vt:lpstr>
      <vt:lpstr> Les vorige keer </vt:lpstr>
      <vt:lpstr>PowerPoint-presentatie</vt:lpstr>
      <vt:lpstr>Les vandaag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Biobased economy</vt:lpstr>
      <vt:lpstr>PowerPoint-presentatie</vt:lpstr>
      <vt:lpstr>PowerPoint-presentatie</vt:lpstr>
      <vt:lpstr>PowerPoint-presentatie</vt:lpstr>
      <vt:lpstr> Planning keuzevak duurzaamheid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Held</dc:creator>
  <cp:lastModifiedBy>Heidy Heuvelsland</cp:lastModifiedBy>
  <cp:revision>7</cp:revision>
  <cp:lastPrinted>2022-09-12T12:56:37Z</cp:lastPrinted>
  <dcterms:created xsi:type="dcterms:W3CDTF">2021-08-30T14:28:46Z</dcterms:created>
  <dcterms:modified xsi:type="dcterms:W3CDTF">2022-09-26T15:42:05Z</dcterms:modified>
</cp:coreProperties>
</file>